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4" r:id="rId3"/>
    <p:sldId id="289" r:id="rId4"/>
    <p:sldId id="288" r:id="rId5"/>
    <p:sldId id="290" r:id="rId6"/>
    <p:sldId id="282" r:id="rId7"/>
    <p:sldId id="291" r:id="rId8"/>
    <p:sldId id="286" r:id="rId9"/>
    <p:sldId id="292" r:id="rId10"/>
    <p:sldId id="287" r:id="rId11"/>
    <p:sldId id="294" r:id="rId12"/>
    <p:sldId id="295" r:id="rId13"/>
    <p:sldId id="296" r:id="rId14"/>
    <p:sldId id="26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21" autoAdjust="0"/>
  </p:normalViewPr>
  <p:slideViewPr>
    <p:cSldViewPr>
      <p:cViewPr varScale="1">
        <p:scale>
          <a:sx n="68" d="100"/>
          <a:sy n="68" d="100"/>
        </p:scale>
        <p:origin x="7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7596A-25D5-4B90-B564-76C5D8F39E09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20B33-176A-42FD-B401-CE3853447C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52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Fluxo Normal desde o cadastro de um novo conselho, até o cadastro de uma resolução após</a:t>
            </a:r>
            <a:r>
              <a:rPr lang="pt-BR" baseline="0" dirty="0" smtClean="0"/>
              <a:t> uma reunião do conselho.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20B33-176A-42FD-B401-CE3853447C4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64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20B33-176A-42FD-B401-CE3853447C4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12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20B33-176A-42FD-B401-CE3853447C4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2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20B33-176A-42FD-B401-CE3853447C4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748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20B33-176A-42FD-B401-CE3853447C4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6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CASO</a:t>
            </a:r>
            <a:r>
              <a:rPr lang="pt-BR" baseline="0" dirty="0" smtClean="0"/>
              <a:t> NÃO POSSUAM O ENDEREÇO ESTA AQUI...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20B33-176A-42FD-B401-CE3853447C4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89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59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19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7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2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87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78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42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19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81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81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43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BE8-0800-477F-8C18-515DDD1D902B}" type="datetimeFigureOut">
              <a:rPr lang="pt-BR" smtClean="0"/>
              <a:t>02/03/2016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2AD7-2B1C-4009-88A4-10E4A4C19D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0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711721" y="1484784"/>
            <a:ext cx="7845425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sz="4400" dirty="0" smtClean="0"/>
              <a:t>Módulo Atendimento ao Servidor - SIGRH</a:t>
            </a:r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86853" y="3906091"/>
            <a:ext cx="797029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 smtClean="0"/>
              <a:t>Ministrado:</a:t>
            </a:r>
          </a:p>
          <a:p>
            <a:pPr algn="ctr" eaLnBrk="1" hangingPunct="1"/>
            <a:r>
              <a:rPr lang="pt-BR" altLang="pt-BR" sz="2200" dirty="0" smtClean="0"/>
              <a:t>Luiz Vieira</a:t>
            </a:r>
          </a:p>
          <a:p>
            <a:pPr algn="ctr" eaLnBrk="1" hangingPunct="1"/>
            <a:r>
              <a:rPr lang="pt-BR" altLang="pt-BR" sz="2200" dirty="0" smtClean="0"/>
              <a:t>Deivid </a:t>
            </a:r>
            <a:r>
              <a:rPr lang="pt-BR" altLang="pt-BR" sz="2200" dirty="0" err="1" smtClean="0"/>
              <a:t>Fiorin</a:t>
            </a: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21403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" y="1608536"/>
            <a:ext cx="8677275" cy="4410075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Atendimento ao Servidor - Serviços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16326" y="3573015"/>
            <a:ext cx="2512108" cy="563723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355976" y="3573015"/>
            <a:ext cx="2736304" cy="56372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1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" y="1417638"/>
            <a:ext cx="8143875" cy="45053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pt-BR" sz="2600" b="1" dirty="0" smtClean="0"/>
              <a:t>Portal do Servidor &gt; Consultas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339752" y="3024189"/>
            <a:ext cx="918100" cy="1602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339750" y="3664252"/>
            <a:ext cx="1584178" cy="1402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339752" y="3804478"/>
            <a:ext cx="1584176" cy="1327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2339752" y="3191200"/>
            <a:ext cx="918100" cy="1526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339753" y="3343839"/>
            <a:ext cx="918099" cy="1602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339751" y="3937194"/>
            <a:ext cx="918101" cy="1869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339752" y="3504046"/>
            <a:ext cx="918100" cy="1402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339752" y="2490790"/>
            <a:ext cx="918100" cy="1866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5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600" b="1" dirty="0"/>
              <a:t>Portal do Servidor &gt; Serviços &gt; Documentos &gt; Declarações</a:t>
            </a:r>
            <a:endParaRPr lang="pt-BR" sz="26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821" y="1600200"/>
            <a:ext cx="815835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600" b="1" i="1" dirty="0"/>
              <a:t>Portal do Servidor &gt; Serviços &gt; Documentos &gt; </a:t>
            </a:r>
            <a:r>
              <a:rPr lang="pt-BR" sz="2600" b="1" i="1" dirty="0" smtClean="0"/>
              <a:t>Formulários</a:t>
            </a:r>
            <a:endParaRPr lang="pt-BR" sz="2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19" y="1600200"/>
            <a:ext cx="785236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b="1" i="1" dirty="0"/>
              <a:t>Acessos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0" y="1268760"/>
            <a:ext cx="9396536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	</a:t>
            </a:r>
          </a:p>
          <a:p>
            <a:pPr marL="0" indent="0">
              <a:buNone/>
            </a:pPr>
            <a:r>
              <a:rPr lang="pt-BR" dirty="0" smtClean="0"/>
              <a:t>HOMOLOGAÇÃO:</a:t>
            </a:r>
            <a:endParaRPr lang="pt-BR" dirty="0"/>
          </a:p>
          <a:p>
            <a:pPr marL="0" indent="0" algn="ctr">
              <a:buNone/>
            </a:pPr>
            <a:r>
              <a:rPr lang="pt-BR" sz="2800" dirty="0"/>
              <a:t>http://</a:t>
            </a:r>
            <a:r>
              <a:rPr lang="pt-BR" sz="2800" dirty="0" smtClean="0"/>
              <a:t>sighmg.ifsudestemg.edu.br:8080/sigrh/public/home.jsf </a:t>
            </a:r>
          </a:p>
          <a:p>
            <a:pPr marL="0" indent="0" algn="ctr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dirty="0" smtClean="0"/>
              <a:t>PRODUÇÃO:</a:t>
            </a:r>
          </a:p>
          <a:p>
            <a:pPr marL="0" indent="0">
              <a:buNone/>
            </a:pPr>
            <a:r>
              <a:rPr lang="pt-BR" sz="2800" dirty="0" smtClean="0"/>
              <a:t>       http</a:t>
            </a:r>
            <a:r>
              <a:rPr lang="pt-BR" sz="2800" dirty="0"/>
              <a:t>://</a:t>
            </a:r>
            <a:r>
              <a:rPr lang="pt-BR" sz="2800" dirty="0" smtClean="0"/>
              <a:t>sig.ifsudestemg.edu.br/sigrh/public/home.jsf 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lvl="0" indent="0" algn="just">
              <a:buNone/>
            </a:pPr>
            <a:endParaRPr lang="pt-BR" sz="2400" i="1" dirty="0" smtClean="0"/>
          </a:p>
          <a:p>
            <a:pPr marL="0" lvl="0" indent="0" algn="ctr">
              <a:buNone/>
            </a:pPr>
            <a:r>
              <a:rPr lang="pt-BR" sz="2400" i="1" dirty="0" smtClean="0"/>
              <a:t> </a:t>
            </a:r>
            <a:r>
              <a:rPr lang="pt-BR" sz="2800" i="1" dirty="0" smtClean="0"/>
              <a:t>Acessar com usuário e senha criados.</a:t>
            </a:r>
          </a:p>
          <a:p>
            <a:pPr marL="0" lv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588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pt-BR" altLang="pt-BR" dirty="0" smtClean="0"/>
              <a:t>Sistemática do Treinamento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altLang="pt-BR" sz="2400" b="1" dirty="0"/>
              <a:t>1</a:t>
            </a:r>
            <a:r>
              <a:rPr lang="pt-BR" altLang="pt-BR" sz="2400" b="1" dirty="0" smtClean="0"/>
              <a:t>º </a:t>
            </a:r>
            <a:r>
              <a:rPr lang="pt-BR" altLang="pt-BR" sz="2400" b="1" dirty="0"/>
              <a:t>Parte:</a:t>
            </a:r>
          </a:p>
          <a:p>
            <a:pPr marL="0" indent="0" algn="just">
              <a:buNone/>
            </a:pPr>
            <a:r>
              <a:rPr lang="pt-BR" altLang="pt-BR" sz="2400" dirty="0"/>
              <a:t>	</a:t>
            </a:r>
            <a:r>
              <a:rPr lang="pt-BR" altLang="pt-BR" sz="2800" dirty="0" smtClean="0"/>
              <a:t>Entendimento dos processos e da lógica do sistema.</a:t>
            </a:r>
          </a:p>
          <a:p>
            <a:pPr marL="0" indent="0" algn="just">
              <a:buNone/>
            </a:pPr>
            <a:r>
              <a:rPr lang="pt-BR" altLang="pt-BR" sz="2400" b="1" dirty="0" smtClean="0"/>
              <a:t>2º Parte:</a:t>
            </a:r>
          </a:p>
          <a:p>
            <a:pPr marL="0" indent="0" algn="just">
              <a:buNone/>
            </a:pPr>
            <a:r>
              <a:rPr lang="pt-BR" altLang="pt-BR" sz="2000" dirty="0"/>
              <a:t>	</a:t>
            </a:r>
            <a:r>
              <a:rPr lang="pt-BR" altLang="pt-BR" sz="2800" dirty="0" smtClean="0"/>
              <a:t>Mostrar, diretamente no sistema, as funcionalidades que serão treinadas</a:t>
            </a:r>
            <a:r>
              <a:rPr lang="pt-BR" altLang="pt-BR" sz="2000" dirty="0" smtClean="0"/>
              <a:t>. </a:t>
            </a:r>
          </a:p>
          <a:p>
            <a:pPr marL="0" indent="0">
              <a:buNone/>
            </a:pPr>
            <a:r>
              <a:rPr lang="pt-BR" altLang="pt-BR" sz="2400" b="1" dirty="0"/>
              <a:t>3</a:t>
            </a:r>
            <a:r>
              <a:rPr lang="pt-BR" altLang="pt-BR" sz="2400" b="1" dirty="0" smtClean="0"/>
              <a:t>º Parte:</a:t>
            </a:r>
          </a:p>
          <a:p>
            <a:pPr marL="0" indent="0" algn="just">
              <a:buNone/>
            </a:pPr>
            <a:r>
              <a:rPr lang="pt-BR" altLang="pt-BR" sz="2400" b="1" dirty="0"/>
              <a:t>	</a:t>
            </a:r>
            <a:r>
              <a:rPr lang="pt-BR" altLang="pt-BR" sz="2800" dirty="0" smtClean="0"/>
              <a:t>Os participantes irão realizar consultas a dados do servidor, emitir documentos /declarações e solicitar/consultar em nome do servidor serviços disponíveis no módulo.</a:t>
            </a:r>
            <a:endParaRPr lang="pt-BR" sz="2800" b="1" i="1" dirty="0" smtClean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279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1292" y="1855365"/>
            <a:ext cx="8229600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2800" dirty="0" smtClean="0"/>
              <a:t>O </a:t>
            </a:r>
            <a:r>
              <a:rPr lang="pt-BR" sz="2800" dirty="0"/>
              <a:t>módulo de Atendimento foi concebido com o objetivo oferecer esclarecimentos, apoio e orientação aos servidores da Instituição. Ele centraliza as informações mais solicitadas, possibilitando um atendimento ágil e eficiente. 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/>
              <a:t>Atendimento ao </a:t>
            </a:r>
            <a:r>
              <a:rPr lang="pt-BR" b="1" dirty="0" smtClean="0"/>
              <a:t>Servidor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461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pt-BR" dirty="0" smtClean="0"/>
              <a:t>Roteiro Treinamento: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Consultas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Servidor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Documentos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Declarações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Formulários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Serviços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Solicitações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/>
              <a:t>Consultas de Solicitações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rgbClr val="FF0000"/>
                </a:solidFill>
              </a:rPr>
              <a:t>Consultas de Atendimentos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</a:pPr>
            <a:r>
              <a:rPr lang="pt-BR" dirty="0" smtClean="0">
                <a:solidFill>
                  <a:srgbClr val="FF0000"/>
                </a:solidFill>
              </a:rPr>
              <a:t>Sistemas de Controle de Atendimento  </a:t>
            </a: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endParaRPr lang="pt-BR" sz="2800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P</a:t>
            </a:r>
            <a:r>
              <a:rPr lang="pt-BR" dirty="0" smtClean="0"/>
              <a:t>rogramação do Treinamento de Atendimento ao Servidor - SIGRH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4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aba Consultas contém informações sobre dados pessoais ou funcionais, dependentes, férias, financeiro, licenças adquiridas, ocorrências pessoais ou funcionais, previsão de aposentadoria, recadastramento de vale-transporte, alterar senha do sistema, aniversariantes do mês, aposentados com recadastramento atrasado e pensionistas. </a:t>
            </a:r>
          </a:p>
        </p:txBody>
      </p:sp>
    </p:spTree>
    <p:extLst>
      <p:ext uri="{BB962C8B-B14F-4D97-AF65-F5344CB8AC3E}">
        <p14:creationId xmlns:p14="http://schemas.microsoft.com/office/powerpoint/2010/main" val="9889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Atendimento ao Servidor - Consultas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16325" y="1608536"/>
            <a:ext cx="2628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Cadastro-&gt;Funcional</a:t>
            </a:r>
          </a:p>
          <a:p>
            <a:r>
              <a:rPr lang="pt-BR" dirty="0" smtClean="0"/>
              <a:t>Progressão e Capacitação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75656" y="3429000"/>
            <a:ext cx="1740809" cy="64807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79" y="1700808"/>
            <a:ext cx="867727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000" dirty="0"/>
              <a:t>Em </a:t>
            </a:r>
            <a:r>
              <a:rPr lang="pt-BR" sz="3000" dirty="0" smtClean="0"/>
              <a:t>Documentos </a:t>
            </a:r>
            <a:r>
              <a:rPr lang="pt-BR" sz="3000" dirty="0"/>
              <a:t>é possível emitir declarações e formulários sobre afastamentos, averbação de tempo de serviço, dependentes, progressão, aposentadoria, ficha funcional e trabalho voluntário. </a:t>
            </a:r>
            <a:endParaRPr lang="pt-BR" sz="3000" dirty="0" smtClean="0"/>
          </a:p>
          <a:p>
            <a:pPr algn="just"/>
            <a:r>
              <a:rPr lang="pt-BR" sz="3000" dirty="0" smtClean="0"/>
              <a:t>E essas </a:t>
            </a:r>
            <a:r>
              <a:rPr lang="pt-BR" sz="3000" dirty="0"/>
              <a:t>declarações são emitidas com assinatura digital, que poderá ser verificado sua veracidade no portal público do </a:t>
            </a:r>
            <a:r>
              <a:rPr lang="pt-BR" sz="3000" dirty="0" smtClean="0"/>
              <a:t>SIGRH </a:t>
            </a:r>
            <a:r>
              <a:rPr lang="pt-BR" sz="3000" dirty="0"/>
              <a:t>e os formulários possuem os campos das informações do </a:t>
            </a:r>
            <a:r>
              <a:rPr lang="pt-BR" sz="3000" dirty="0" smtClean="0"/>
              <a:t>servidor </a:t>
            </a:r>
            <a:r>
              <a:rPr lang="pt-BR" sz="3000" dirty="0"/>
              <a:t>já </a:t>
            </a:r>
            <a:r>
              <a:rPr lang="pt-BR" sz="3000" dirty="0" smtClean="0"/>
              <a:t>preenchidos.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5554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Atendimento ao Servidor - Documentos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16325" y="1608536"/>
            <a:ext cx="2628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Cadastro-&gt;Funcional</a:t>
            </a:r>
          </a:p>
          <a:p>
            <a:r>
              <a:rPr lang="pt-BR" dirty="0" smtClean="0"/>
              <a:t>Progressão e Capacitação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75656" y="3429000"/>
            <a:ext cx="1740809" cy="64807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" y="1700808"/>
            <a:ext cx="863917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aba Serviços é possível realizar solicitações eletrônicas, onde o servidor pode manter contato com o Departamento de Recursos Humanos de forma online. </a:t>
            </a:r>
          </a:p>
        </p:txBody>
      </p:sp>
    </p:spTree>
    <p:extLst>
      <p:ext uri="{BB962C8B-B14F-4D97-AF65-F5344CB8AC3E}">
        <p14:creationId xmlns:p14="http://schemas.microsoft.com/office/powerpoint/2010/main" val="11385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311</Words>
  <Application>Microsoft Office PowerPoint</Application>
  <PresentationFormat>Apresentação na tela (4:3)</PresentationFormat>
  <Paragraphs>60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Lucida Sans Unicode</vt:lpstr>
      <vt:lpstr>Tema do Office</vt:lpstr>
      <vt:lpstr>Apresentação do PowerPoint</vt:lpstr>
      <vt:lpstr>Sistemática do Treinamento</vt:lpstr>
      <vt:lpstr>Atendimento ao Servidor</vt:lpstr>
      <vt:lpstr>Programação do Treinamento de Atendimento ao Servidor - SIGRH</vt:lpstr>
      <vt:lpstr>Consultas</vt:lpstr>
      <vt:lpstr>Atendimento ao Servidor - Consultas</vt:lpstr>
      <vt:lpstr>Documentos</vt:lpstr>
      <vt:lpstr>Atendimento ao Servidor - Documentos</vt:lpstr>
      <vt:lpstr>Serviços</vt:lpstr>
      <vt:lpstr>Atendimento ao Servidor - Serviços</vt:lpstr>
      <vt:lpstr>Portal do Servidor &gt; Consultas</vt:lpstr>
      <vt:lpstr>Portal do Servidor &gt; Serviços &gt; Documentos &gt; Declarações</vt:lpstr>
      <vt:lpstr>Portal do Servidor &gt; Serviços &gt; Documentos &gt; Formulários</vt:lpstr>
      <vt:lpstr>Acessos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Deivid Fiorin</dc:creator>
  <cp:lastModifiedBy>Luiz Alberto de Castro Vieira</cp:lastModifiedBy>
  <cp:revision>89</cp:revision>
  <dcterms:created xsi:type="dcterms:W3CDTF">2014-04-28T11:55:01Z</dcterms:created>
  <dcterms:modified xsi:type="dcterms:W3CDTF">2016-03-02T16:56:55Z</dcterms:modified>
</cp:coreProperties>
</file>