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374" r:id="rId3"/>
    <p:sldId id="353" r:id="rId4"/>
    <p:sldId id="339" r:id="rId5"/>
    <p:sldId id="367" r:id="rId6"/>
    <p:sldId id="370" r:id="rId7"/>
    <p:sldId id="369" r:id="rId8"/>
    <p:sldId id="368" r:id="rId9"/>
    <p:sldId id="372" r:id="rId10"/>
    <p:sldId id="306" r:id="rId11"/>
  </p:sldIdLst>
  <p:sldSz cx="9144000" cy="5143500" type="screen16x9"/>
  <p:notesSz cx="6858000" cy="9144000"/>
  <p:defaultTextStyle>
    <a:defPPr>
      <a:defRPr lang="pt-BR"/>
    </a:defPPr>
    <a:lvl1pPr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8938" indent="68263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77875" indent="136525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400" indent="203200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7338" indent="271463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455" autoAdjust="0"/>
  </p:normalViewPr>
  <p:slideViewPr>
    <p:cSldViewPr>
      <p:cViewPr varScale="1">
        <p:scale>
          <a:sx n="68" d="100"/>
          <a:sy n="68" d="100"/>
        </p:scale>
        <p:origin x="66" y="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4CD843-1A88-45DA-9401-67D63D91A6AE}" type="datetimeFigureOut">
              <a:rPr lang="pt-BR"/>
              <a:pPr>
                <a:defRPr/>
              </a:pPr>
              <a:t>10/03/2016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D13448-5DBC-40B4-8928-AE07F127F8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0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52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4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7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4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82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7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2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41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2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1B72-0506-45E0-BA2A-73165068CC66}" type="datetime1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A438-998C-44BA-B69D-5503F5D26E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5D6-41E7-4388-B322-BA37D652A33D}" type="datetime1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2781-14FF-4218-9D2E-54C920A7A7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9930-7C05-47CA-A721-6F3D47A865A4}" type="datetime1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0686-0F18-40C8-87F2-A260270C5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70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180039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9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9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8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DCE4-4068-45DA-AFA1-9B519E75E07E}" type="datetime1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11AF-22D3-4500-AF6C-46F0AA0EC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1F86-D4B6-42B5-8C0C-F06BEE9ADFFC}" type="datetime1">
              <a:rPr lang="pt-BR" smtClean="0"/>
              <a:t>10/03/2016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543F-D58D-4184-BA30-C94F435D3A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649" indent="0">
              <a:buNone/>
              <a:defRPr sz="1700" b="1"/>
            </a:lvl2pPr>
            <a:lvl3pPr marL="779299" indent="0">
              <a:buNone/>
              <a:defRPr sz="1600" b="1"/>
            </a:lvl3pPr>
            <a:lvl4pPr marL="1168947" indent="0">
              <a:buNone/>
              <a:defRPr sz="1400" b="1"/>
            </a:lvl4pPr>
            <a:lvl5pPr marL="1558598" indent="0">
              <a:buNone/>
              <a:defRPr sz="1400" b="1"/>
            </a:lvl5pPr>
            <a:lvl6pPr marL="1948246" indent="0">
              <a:buNone/>
              <a:defRPr sz="1400" b="1"/>
            </a:lvl6pPr>
            <a:lvl7pPr marL="2337896" indent="0">
              <a:buNone/>
              <a:defRPr sz="1400" b="1"/>
            </a:lvl7pPr>
            <a:lvl8pPr marL="2727545" indent="0">
              <a:buNone/>
              <a:defRPr sz="1400" b="1"/>
            </a:lvl8pPr>
            <a:lvl9pPr marL="311719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649" indent="0">
              <a:buNone/>
              <a:defRPr sz="1700" b="1"/>
            </a:lvl2pPr>
            <a:lvl3pPr marL="779299" indent="0">
              <a:buNone/>
              <a:defRPr sz="1600" b="1"/>
            </a:lvl3pPr>
            <a:lvl4pPr marL="1168947" indent="0">
              <a:buNone/>
              <a:defRPr sz="1400" b="1"/>
            </a:lvl4pPr>
            <a:lvl5pPr marL="1558598" indent="0">
              <a:buNone/>
              <a:defRPr sz="1400" b="1"/>
            </a:lvl5pPr>
            <a:lvl6pPr marL="1948246" indent="0">
              <a:buNone/>
              <a:defRPr sz="1400" b="1"/>
            </a:lvl6pPr>
            <a:lvl7pPr marL="2337896" indent="0">
              <a:buNone/>
              <a:defRPr sz="1400" b="1"/>
            </a:lvl7pPr>
            <a:lvl8pPr marL="2727545" indent="0">
              <a:buNone/>
              <a:defRPr sz="1400" b="1"/>
            </a:lvl8pPr>
            <a:lvl9pPr marL="311719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60"/>
            <a:ext cx="4041775" cy="296346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7A02-7CD4-461D-820D-35F09EB6EF98}" type="datetime1">
              <a:rPr lang="pt-BR" smtClean="0"/>
              <a:t>10/03/2016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303E-C3D7-4A8F-B493-5FF5F08E0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11BA-BA31-4A54-8FC9-6F826414C4F8}" type="datetime1">
              <a:rPr lang="pt-BR" smtClean="0"/>
              <a:t>10/03/2016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DE18-6512-4EE2-ACEE-74F9CAE690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B7D4-EAD8-445F-906D-1030A119AB8F}" type="datetime1">
              <a:rPr lang="pt-BR" smtClean="0"/>
              <a:t>10/03/2016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C4E1-A6AA-41B4-AE93-398D0C9C0C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4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4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49" indent="0">
              <a:buNone/>
              <a:defRPr sz="1000"/>
            </a:lvl2pPr>
            <a:lvl3pPr marL="779299" indent="0">
              <a:buNone/>
              <a:defRPr sz="900"/>
            </a:lvl3pPr>
            <a:lvl4pPr marL="1168947" indent="0">
              <a:buNone/>
              <a:defRPr sz="700"/>
            </a:lvl4pPr>
            <a:lvl5pPr marL="1558598" indent="0">
              <a:buNone/>
              <a:defRPr sz="700"/>
            </a:lvl5pPr>
            <a:lvl6pPr marL="1948246" indent="0">
              <a:buNone/>
              <a:defRPr sz="700"/>
            </a:lvl6pPr>
            <a:lvl7pPr marL="2337896" indent="0">
              <a:buNone/>
              <a:defRPr sz="700"/>
            </a:lvl7pPr>
            <a:lvl8pPr marL="2727545" indent="0">
              <a:buNone/>
              <a:defRPr sz="700"/>
            </a:lvl8pPr>
            <a:lvl9pPr marL="3117195" indent="0">
              <a:buNone/>
              <a:defRPr sz="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A6D4-1E86-4384-85C9-C567B3AA51E0}" type="datetime1">
              <a:rPr lang="pt-BR" smtClean="0"/>
              <a:t>10/03/2016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76D8-D8B0-4185-BC17-82ECCE15B2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7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89649" indent="0">
              <a:buNone/>
              <a:defRPr sz="2400"/>
            </a:lvl2pPr>
            <a:lvl3pPr marL="779299" indent="0">
              <a:buNone/>
              <a:defRPr sz="2100"/>
            </a:lvl3pPr>
            <a:lvl4pPr marL="1168947" indent="0">
              <a:buNone/>
              <a:defRPr sz="1700"/>
            </a:lvl4pPr>
            <a:lvl5pPr marL="1558598" indent="0">
              <a:buNone/>
              <a:defRPr sz="1700"/>
            </a:lvl5pPr>
            <a:lvl6pPr marL="1948246" indent="0">
              <a:buNone/>
              <a:defRPr sz="1700"/>
            </a:lvl6pPr>
            <a:lvl7pPr marL="2337896" indent="0">
              <a:buNone/>
              <a:defRPr sz="1700"/>
            </a:lvl7pPr>
            <a:lvl8pPr marL="2727545" indent="0">
              <a:buNone/>
              <a:defRPr sz="1700"/>
            </a:lvl8pPr>
            <a:lvl9pPr marL="3117195" indent="0">
              <a:buNone/>
              <a:defRPr sz="17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49" indent="0">
              <a:buNone/>
              <a:defRPr sz="1000"/>
            </a:lvl2pPr>
            <a:lvl3pPr marL="779299" indent="0">
              <a:buNone/>
              <a:defRPr sz="900"/>
            </a:lvl3pPr>
            <a:lvl4pPr marL="1168947" indent="0">
              <a:buNone/>
              <a:defRPr sz="700"/>
            </a:lvl4pPr>
            <a:lvl5pPr marL="1558598" indent="0">
              <a:buNone/>
              <a:defRPr sz="700"/>
            </a:lvl5pPr>
            <a:lvl6pPr marL="1948246" indent="0">
              <a:buNone/>
              <a:defRPr sz="700"/>
            </a:lvl6pPr>
            <a:lvl7pPr marL="2337896" indent="0">
              <a:buNone/>
              <a:defRPr sz="700"/>
            </a:lvl7pPr>
            <a:lvl8pPr marL="2727545" indent="0">
              <a:buNone/>
              <a:defRPr sz="700"/>
            </a:lvl8pPr>
            <a:lvl9pPr marL="3117195" indent="0">
              <a:buNone/>
              <a:defRPr sz="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A9D0-3C49-4BA8-A9F8-F03DEB7CBB49}" type="datetime1">
              <a:rPr lang="pt-BR" smtClean="0"/>
              <a:t>10/03/2016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8AEF-EED3-4291-998B-FC9C339CE6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7930" tIns="38965" rIns="77930" bIns="38965" rtlCol="0" anchor="ctr"/>
          <a:lstStyle>
            <a:lvl1pPr algn="l" defTabSz="77929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BF37C-637A-4F37-B55E-17B355F62575}" type="datetime1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7930" tIns="38965" rIns="77930" bIns="38965" rtlCol="0" anchor="ctr"/>
          <a:lstStyle>
            <a:lvl1pPr algn="ctr" defTabSz="77929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7930" tIns="38965" rIns="77930" bIns="38965" rtlCol="0" anchor="ctr"/>
          <a:lstStyle>
            <a:lvl1pPr algn="r" defTabSz="77929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A57AF-61B6-46BF-8809-48DDB5F13E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 ftr="0" dt="0"/>
  <p:txStyles>
    <p:titleStyle>
      <a:lvl1pPr algn="ctr" defTabSz="777875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071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722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370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020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49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99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947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98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246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896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545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195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0219" y="-2000251"/>
            <a:ext cx="5143500" cy="9144002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6143836" y="4124021"/>
            <a:ext cx="2952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9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Luiz Alberto Vieira</a:t>
            </a:r>
          </a:p>
          <a:p>
            <a:pPr defTabSz="779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Deivid </a:t>
            </a:r>
            <a:r>
              <a:rPr lang="pt-BR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Fiorin</a:t>
            </a:r>
            <a:endParaRPr lang="pt-BR" sz="2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0A438-998C-44BA-B69D-5503F5D26E8E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2"/>
          <p:cNvSpPr txBox="1">
            <a:spLocks/>
          </p:cNvSpPr>
          <p:nvPr/>
        </p:nvSpPr>
        <p:spPr bwMode="auto">
          <a:xfrm>
            <a:off x="1691680" y="1923678"/>
            <a:ext cx="543657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Auxílios/Solicitações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0219" y="-2000251"/>
            <a:ext cx="5143500" cy="914400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14789" y="2017751"/>
            <a:ext cx="32431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Dúvidas</a:t>
            </a:r>
          </a:p>
          <a:p>
            <a:pPr algn="ctr"/>
            <a:endParaRPr lang="pt-BR" sz="66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6" descr="av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6"/>
            <a:ext cx="19900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E11AF-22D3-4500-AF6C-46F0AA0ECFB6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pic>
        <p:nvPicPr>
          <p:cNvPr id="7" name="Shape 5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500283" y="314781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5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>
            <a:normAutofit/>
          </a:bodyPr>
          <a:lstStyle/>
          <a:p>
            <a:r>
              <a:rPr lang="pt-BR" altLang="pt-BR" dirty="0" smtClean="0">
                <a:solidFill>
                  <a:schemeClr val="bg1"/>
                </a:solidFill>
              </a:rPr>
              <a:t>Sistemática do Treinamento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85900" y="1113589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1</a:t>
            </a:r>
            <a:r>
              <a:rPr lang="pt-BR" altLang="pt-BR" sz="1800" b="1" dirty="0">
                <a:solidFill>
                  <a:schemeClr val="bg1"/>
                </a:solidFill>
              </a:rPr>
              <a:t>º </a:t>
            </a:r>
            <a:r>
              <a:rPr lang="pt-BR" altLang="pt-BR" sz="1800" b="1" dirty="0">
                <a:solidFill>
                  <a:schemeClr val="bg1"/>
                </a:solidFill>
              </a:rPr>
              <a:t>Parte:</a:t>
            </a:r>
          </a:p>
          <a:p>
            <a:pPr marL="0" indent="0" algn="just">
              <a:buNone/>
            </a:pPr>
            <a:r>
              <a:rPr lang="pt-BR" altLang="pt-BR" sz="1800" dirty="0">
                <a:solidFill>
                  <a:schemeClr val="bg1"/>
                </a:solidFill>
              </a:rPr>
              <a:t>	</a:t>
            </a:r>
            <a:r>
              <a:rPr lang="pt-BR" altLang="pt-BR" sz="2100" dirty="0">
                <a:solidFill>
                  <a:schemeClr val="bg1"/>
                </a:solidFill>
              </a:rPr>
              <a:t>Entendimento dos processos e da lógica do sistema.</a:t>
            </a:r>
          </a:p>
          <a:p>
            <a:pPr marL="0" indent="0" algn="just"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2º Parte:</a:t>
            </a:r>
          </a:p>
          <a:p>
            <a:pPr marL="0" indent="0" algn="just">
              <a:buNone/>
            </a:pPr>
            <a:r>
              <a:rPr lang="pt-BR" altLang="pt-BR" sz="1500" dirty="0">
                <a:solidFill>
                  <a:schemeClr val="bg1"/>
                </a:solidFill>
              </a:rPr>
              <a:t>	</a:t>
            </a:r>
            <a:r>
              <a:rPr lang="pt-BR" altLang="pt-BR" sz="2100" dirty="0">
                <a:solidFill>
                  <a:schemeClr val="bg1"/>
                </a:solidFill>
              </a:rPr>
              <a:t>Mostrar, diretamente no sistema, as funcionalidades que serão treinadas</a:t>
            </a:r>
            <a:r>
              <a:rPr lang="pt-BR" altLang="pt-BR" sz="15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3</a:t>
            </a:r>
            <a:r>
              <a:rPr lang="pt-BR" altLang="pt-BR" sz="1800" b="1" dirty="0">
                <a:solidFill>
                  <a:schemeClr val="bg1"/>
                </a:solidFill>
              </a:rPr>
              <a:t>º Parte:</a:t>
            </a:r>
          </a:p>
          <a:p>
            <a:pPr marL="0" indent="0" algn="just"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	</a:t>
            </a:r>
            <a:r>
              <a:rPr lang="pt-BR" altLang="pt-BR" sz="2100" dirty="0">
                <a:solidFill>
                  <a:schemeClr val="bg1"/>
                </a:solidFill>
              </a:rPr>
              <a:t>Os participantes irão realizar </a:t>
            </a:r>
            <a:r>
              <a:rPr lang="pt-BR" altLang="pt-BR" sz="2100" dirty="0" smtClean="0">
                <a:solidFill>
                  <a:schemeClr val="bg1"/>
                </a:solidFill>
              </a:rPr>
              <a:t>solicitações de auxílios disponíveis  no módulo, executar a gestão das solicitações/auxílios e realizar procedimentos acessando o portal do servidor para o entendimento do fluxo e encaminhamentos necessários das solicitações/auxílios.</a:t>
            </a:r>
            <a:endParaRPr lang="pt-BR" sz="2100" b="1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Módulo: Auxílios/Solicitações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827584" y="1465898"/>
            <a:ext cx="727280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41" y="1209049"/>
            <a:ext cx="8298009" cy="381506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580112" y="1851669"/>
            <a:ext cx="973088" cy="64807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9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Auxílios disponíveis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754821" y="1563637"/>
            <a:ext cx="7901014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2" indent="0" algn="just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Alimentação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Funeral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Natalidade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Transporte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Pré-Escolar (Direta ou Indireta)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05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Auxílios: Funcionalidades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754821" y="1489522"/>
            <a:ext cx="790101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6" y="1040383"/>
            <a:ext cx="7946048" cy="4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4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Solicitações: Funcionalidades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92816" y="1667734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Cadastrar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Tipo de Serviço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Eletrônico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Agenda de Atendimento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Listar/Alterar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Tipo de Serviço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Eletrônico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Busca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Abertas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em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Análise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Diligência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Consultas/Relatórios</a:t>
            </a:r>
            <a:endParaRPr lang="pt-BR" sz="2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83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Solicitações: Funcionalidades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96" y="980876"/>
            <a:ext cx="8115259" cy="39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Portal Servidor: 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581080" y="1406525"/>
            <a:ext cx="790101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97" y="1013482"/>
            <a:ext cx="7798527" cy="411330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156176" y="1563638"/>
            <a:ext cx="1296144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851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Portal Servidor: 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581080" y="1406525"/>
            <a:ext cx="790101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25" y="1014108"/>
            <a:ext cx="7726518" cy="404430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156175" y="2715766"/>
            <a:ext cx="1368153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9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7412</TotalTime>
  <Words>93</Words>
  <Application>Microsoft Office PowerPoint</Application>
  <PresentationFormat>Apresentação na tela (16:9)</PresentationFormat>
  <Paragraphs>50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Tema do Office</vt:lpstr>
      <vt:lpstr>Apresentação do PowerPoint</vt:lpstr>
      <vt:lpstr>Sistemática do Treinamento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AVMB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Maicon Tessele</dc:creator>
  <cp:lastModifiedBy>Luiz Alberto de Castro Vieira</cp:lastModifiedBy>
  <cp:revision>375</cp:revision>
  <dcterms:created xsi:type="dcterms:W3CDTF">2012-06-15T12:10:19Z</dcterms:created>
  <dcterms:modified xsi:type="dcterms:W3CDTF">2016-03-10T12:43:29Z</dcterms:modified>
</cp:coreProperties>
</file>