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4" r:id="rId1"/>
  </p:sldMasterIdLst>
  <p:notesMasterIdLst>
    <p:notesMasterId r:id="rId12"/>
  </p:notesMasterIdLst>
  <p:sldIdLst>
    <p:sldId id="256" r:id="rId2"/>
    <p:sldId id="259" r:id="rId3"/>
    <p:sldId id="283" r:id="rId4"/>
    <p:sldId id="304" r:id="rId5"/>
    <p:sldId id="284" r:id="rId6"/>
    <p:sldId id="301" r:id="rId7"/>
    <p:sldId id="302" r:id="rId8"/>
    <p:sldId id="303" r:id="rId9"/>
    <p:sldId id="288" r:id="rId10"/>
    <p:sldId id="280" r:id="rId11"/>
  </p:sldIdLst>
  <p:sldSz cx="9144000" cy="6858000" type="screen4x3"/>
  <p:notesSz cx="6858000" cy="9144000"/>
  <p:defaultTextStyle>
    <a:defPPr marR="0" algn="l" rtl="0">
      <a:lnSpc>
        <a:spcPct val="100000"/>
      </a:lnSpc>
      <a:spcBef>
        <a:spcPts val="0"/>
      </a:spcBef>
      <a:spcAft>
        <a:spcPts val="0"/>
      </a:spcAft>
    </a:defPPr>
    <a:lvl1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1pPr>
    <a:lvl2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2pPr>
    <a:lvl3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3pPr>
    <a:lvl4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4pPr>
    <a:lvl5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5pPr>
    <a:lvl6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6pPr>
    <a:lvl7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7pPr>
    <a:lvl8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8pPr>
    <a:lvl9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90651C3A-4460-11DB-9652-00E08161165F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138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3" name="Shape 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>
              <a:spcBef>
                <a:spcPts val="0"/>
              </a:spcBef>
              <a:defRPr sz="1100"/>
            </a:lvl1pPr>
            <a:lvl2pPr>
              <a:spcBef>
                <a:spcPts val="0"/>
              </a:spcBef>
              <a:defRPr sz="1100"/>
            </a:lvl2pPr>
            <a:lvl3pPr>
              <a:spcBef>
                <a:spcPts val="0"/>
              </a:spcBef>
              <a:defRPr sz="1100"/>
            </a:lvl3pPr>
            <a:lvl4pPr>
              <a:spcBef>
                <a:spcPts val="0"/>
              </a:spcBef>
              <a:defRPr sz="1100"/>
            </a:lvl4pPr>
            <a:lvl5pPr>
              <a:spcBef>
                <a:spcPts val="0"/>
              </a:spcBef>
              <a:defRPr sz="1100"/>
            </a:lvl5pPr>
            <a:lvl6pPr>
              <a:spcBef>
                <a:spcPts val="0"/>
              </a:spcBef>
              <a:defRPr sz="1100"/>
            </a:lvl6pPr>
            <a:lvl7pPr>
              <a:spcBef>
                <a:spcPts val="0"/>
              </a:spcBef>
              <a:defRPr sz="1100"/>
            </a:lvl7pPr>
            <a:lvl8pPr>
              <a:spcBef>
                <a:spcPts val="0"/>
              </a:spcBef>
              <a:defRPr sz="1100"/>
            </a:lvl8pPr>
            <a:lvl9pPr>
              <a:spcBef>
                <a:spcPts val="0"/>
              </a:spcBef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243521992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rnd" cmpd="sng">
            <a:solidFill>
              <a:srgbClr val="000000"/>
            </a:solidFill>
            <a:prstDash val="solid"/>
            <a:miter/>
            <a:headEnd type="none" w="sm" len="sm"/>
            <a:tailEnd type="none" w="sm" len="sm"/>
          </a:ln>
        </p:spPr>
      </p:sp>
      <p:sp>
        <p:nvSpPr>
          <p:cNvPr id="33" name="Shape 3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34" name="Shape 34"/>
          <p:cNvSpPr/>
          <p:nvPr/>
        </p:nvSpPr>
        <p:spPr>
          <a:xfrm>
            <a:off x="3884612" y="8685211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Font typeface="Arial"/>
              <a:buNone/>
            </a:pPr>
            <a:r>
              <a:rPr lang="pt-BR" sz="1200" b="0" i="0" u="none" strike="noStrike" cap="none" baseline="0"/>
              <a:t>*</a:t>
            </a:r>
          </a:p>
        </p:txBody>
      </p:sp>
    </p:spTree>
    <p:extLst>
      <p:ext uri="{BB962C8B-B14F-4D97-AF65-F5344CB8AC3E}">
        <p14:creationId xmlns:p14="http://schemas.microsoft.com/office/powerpoint/2010/main" val="409143112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2" name="Shape 262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rnd" cmpd="sng">
            <a:solidFill>
              <a:srgbClr val="000000"/>
            </a:solidFill>
            <a:prstDash val="solid"/>
            <a:miter/>
            <a:headEnd type="none" w="sm" len="sm"/>
            <a:tailEnd type="none" w="sm" len="sm"/>
          </a:ln>
        </p:spPr>
      </p:sp>
      <p:sp>
        <p:nvSpPr>
          <p:cNvPr id="263" name="Shape 26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lvl="0" rtl="0"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endParaRPr/>
          </a:p>
        </p:txBody>
      </p:sp>
      <p:sp>
        <p:nvSpPr>
          <p:cNvPr id="264" name="Shape 264"/>
          <p:cNvSpPr/>
          <p:nvPr/>
        </p:nvSpPr>
        <p:spPr>
          <a:xfrm>
            <a:off x="3884612" y="8685211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lvl="0" algn="r" rtl="0">
              <a:spcBef>
                <a:spcPts val="0"/>
              </a:spcBef>
              <a:buClr>
                <a:srgbClr val="000000"/>
              </a:buClr>
              <a:buSzPct val="25000"/>
              <a:buFont typeface="Arial"/>
              <a:buNone/>
            </a:pPr>
            <a:r>
              <a:rPr lang="pt-BR" sz="1200"/>
              <a:t>*</a:t>
            </a:r>
          </a:p>
        </p:txBody>
      </p:sp>
    </p:spTree>
    <p:extLst>
      <p:ext uri="{BB962C8B-B14F-4D97-AF65-F5344CB8AC3E}">
        <p14:creationId xmlns:p14="http://schemas.microsoft.com/office/powerpoint/2010/main" val="110286365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Shape 61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rnd" cmpd="sng">
            <a:solidFill>
              <a:srgbClr val="000000"/>
            </a:solidFill>
            <a:prstDash val="solid"/>
            <a:miter/>
            <a:headEnd type="none" w="sm" len="sm"/>
            <a:tailEnd type="none" w="sm" len="sm"/>
          </a:ln>
        </p:spPr>
      </p:sp>
      <p:sp>
        <p:nvSpPr>
          <p:cNvPr id="62" name="Shape 6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63" name="Shape 63"/>
          <p:cNvSpPr/>
          <p:nvPr/>
        </p:nvSpPr>
        <p:spPr>
          <a:xfrm>
            <a:off x="3884612" y="8685211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Font typeface="Arial"/>
              <a:buNone/>
            </a:pPr>
            <a:r>
              <a:rPr lang="pt-BR" sz="1200" b="0" i="0" u="none" strike="noStrike" cap="none" baseline="0"/>
              <a:t>*</a:t>
            </a:r>
          </a:p>
        </p:txBody>
      </p:sp>
    </p:spTree>
    <p:extLst>
      <p:ext uri="{BB962C8B-B14F-4D97-AF65-F5344CB8AC3E}">
        <p14:creationId xmlns:p14="http://schemas.microsoft.com/office/powerpoint/2010/main" val="117754644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rnd" cmpd="sng">
            <a:solidFill>
              <a:srgbClr val="000000"/>
            </a:solidFill>
            <a:prstDash val="solid"/>
            <a:miter/>
            <a:headEnd type="none" w="sm" len="sm"/>
            <a:tailEnd type="none" w="sm" len="sm"/>
          </a:ln>
        </p:spPr>
      </p:sp>
      <p:sp>
        <p:nvSpPr>
          <p:cNvPr id="33" name="Shape 3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 dirty="0"/>
          </a:p>
        </p:txBody>
      </p:sp>
      <p:sp>
        <p:nvSpPr>
          <p:cNvPr id="34" name="Shape 34"/>
          <p:cNvSpPr/>
          <p:nvPr/>
        </p:nvSpPr>
        <p:spPr>
          <a:xfrm>
            <a:off x="3884612" y="8685211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Font typeface="Arial"/>
              <a:buNone/>
            </a:pPr>
            <a:r>
              <a:rPr lang="pt-BR" sz="1200" b="0" i="0" u="none" strike="noStrike" cap="none" baseline="0"/>
              <a:t>*</a:t>
            </a:r>
          </a:p>
        </p:txBody>
      </p:sp>
    </p:spTree>
    <p:extLst>
      <p:ext uri="{BB962C8B-B14F-4D97-AF65-F5344CB8AC3E}">
        <p14:creationId xmlns:p14="http://schemas.microsoft.com/office/powerpoint/2010/main" val="231939874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rnd" cmpd="sng">
            <a:solidFill>
              <a:srgbClr val="000000"/>
            </a:solidFill>
            <a:prstDash val="solid"/>
            <a:miter/>
            <a:headEnd type="none" w="sm" len="sm"/>
            <a:tailEnd type="none" w="sm" len="sm"/>
          </a:ln>
        </p:spPr>
      </p:sp>
      <p:sp>
        <p:nvSpPr>
          <p:cNvPr id="33" name="Shape 3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 dirty="0"/>
          </a:p>
        </p:txBody>
      </p:sp>
      <p:sp>
        <p:nvSpPr>
          <p:cNvPr id="34" name="Shape 34"/>
          <p:cNvSpPr/>
          <p:nvPr/>
        </p:nvSpPr>
        <p:spPr>
          <a:xfrm>
            <a:off x="3884612" y="8685211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Font typeface="Arial"/>
              <a:buNone/>
            </a:pPr>
            <a:r>
              <a:rPr lang="pt-BR" sz="1200" b="0" i="0" u="none" strike="noStrike" cap="none" baseline="0"/>
              <a:t>*</a:t>
            </a:r>
          </a:p>
        </p:txBody>
      </p:sp>
    </p:spTree>
    <p:extLst>
      <p:ext uri="{BB962C8B-B14F-4D97-AF65-F5344CB8AC3E}">
        <p14:creationId xmlns:p14="http://schemas.microsoft.com/office/powerpoint/2010/main" val="70248985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rnd" cmpd="sng">
            <a:solidFill>
              <a:srgbClr val="000000"/>
            </a:solidFill>
            <a:prstDash val="solid"/>
            <a:miter/>
            <a:headEnd type="none" w="sm" len="sm"/>
            <a:tailEnd type="none" w="sm" len="sm"/>
          </a:ln>
        </p:spPr>
      </p:sp>
      <p:sp>
        <p:nvSpPr>
          <p:cNvPr id="33" name="Shape 3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 dirty="0"/>
          </a:p>
        </p:txBody>
      </p:sp>
      <p:sp>
        <p:nvSpPr>
          <p:cNvPr id="34" name="Shape 34"/>
          <p:cNvSpPr/>
          <p:nvPr/>
        </p:nvSpPr>
        <p:spPr>
          <a:xfrm>
            <a:off x="3884612" y="8685211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Font typeface="Arial"/>
              <a:buNone/>
            </a:pPr>
            <a:r>
              <a:rPr lang="pt-BR" sz="1200" b="0" i="0" u="none" strike="noStrike" cap="none" baseline="0"/>
              <a:t>*</a:t>
            </a:r>
          </a:p>
        </p:txBody>
      </p:sp>
    </p:spTree>
    <p:extLst>
      <p:ext uri="{BB962C8B-B14F-4D97-AF65-F5344CB8AC3E}">
        <p14:creationId xmlns:p14="http://schemas.microsoft.com/office/powerpoint/2010/main" val="103232429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rnd" cmpd="sng">
            <a:solidFill>
              <a:srgbClr val="000000"/>
            </a:solidFill>
            <a:prstDash val="solid"/>
            <a:miter/>
            <a:headEnd type="none" w="sm" len="sm"/>
            <a:tailEnd type="none" w="sm" len="sm"/>
          </a:ln>
        </p:spPr>
      </p:sp>
      <p:sp>
        <p:nvSpPr>
          <p:cNvPr id="33" name="Shape 3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 dirty="0"/>
          </a:p>
        </p:txBody>
      </p:sp>
      <p:sp>
        <p:nvSpPr>
          <p:cNvPr id="34" name="Shape 34"/>
          <p:cNvSpPr/>
          <p:nvPr/>
        </p:nvSpPr>
        <p:spPr>
          <a:xfrm>
            <a:off x="3884612" y="8685211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Font typeface="Arial"/>
              <a:buNone/>
            </a:pPr>
            <a:r>
              <a:rPr lang="pt-BR" sz="1200" b="0" i="0" u="none" strike="noStrike" cap="none" baseline="0"/>
              <a:t>*</a:t>
            </a:r>
          </a:p>
        </p:txBody>
      </p:sp>
    </p:spTree>
    <p:extLst>
      <p:ext uri="{BB962C8B-B14F-4D97-AF65-F5344CB8AC3E}">
        <p14:creationId xmlns:p14="http://schemas.microsoft.com/office/powerpoint/2010/main" val="166334409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rnd" cmpd="sng">
            <a:solidFill>
              <a:srgbClr val="000000"/>
            </a:solidFill>
            <a:prstDash val="solid"/>
            <a:miter/>
            <a:headEnd type="none" w="sm" len="sm"/>
            <a:tailEnd type="none" w="sm" len="sm"/>
          </a:ln>
        </p:spPr>
      </p:sp>
      <p:sp>
        <p:nvSpPr>
          <p:cNvPr id="33" name="Shape 3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 dirty="0"/>
          </a:p>
        </p:txBody>
      </p:sp>
      <p:sp>
        <p:nvSpPr>
          <p:cNvPr id="34" name="Shape 34"/>
          <p:cNvSpPr/>
          <p:nvPr/>
        </p:nvSpPr>
        <p:spPr>
          <a:xfrm>
            <a:off x="3884612" y="8685211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Font typeface="Arial"/>
              <a:buNone/>
            </a:pPr>
            <a:r>
              <a:rPr lang="pt-BR" sz="1200" b="0" i="0" u="none" strike="noStrike" cap="none" baseline="0"/>
              <a:t>*</a:t>
            </a:r>
          </a:p>
        </p:txBody>
      </p:sp>
    </p:spTree>
    <p:extLst>
      <p:ext uri="{BB962C8B-B14F-4D97-AF65-F5344CB8AC3E}">
        <p14:creationId xmlns:p14="http://schemas.microsoft.com/office/powerpoint/2010/main" val="236569572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rnd" cmpd="sng">
            <a:solidFill>
              <a:srgbClr val="000000"/>
            </a:solidFill>
            <a:prstDash val="solid"/>
            <a:miter/>
            <a:headEnd type="none" w="sm" len="sm"/>
            <a:tailEnd type="none" w="sm" len="sm"/>
          </a:ln>
        </p:spPr>
      </p:sp>
      <p:sp>
        <p:nvSpPr>
          <p:cNvPr id="33" name="Shape 3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 dirty="0"/>
          </a:p>
        </p:txBody>
      </p:sp>
      <p:sp>
        <p:nvSpPr>
          <p:cNvPr id="34" name="Shape 34"/>
          <p:cNvSpPr/>
          <p:nvPr/>
        </p:nvSpPr>
        <p:spPr>
          <a:xfrm>
            <a:off x="3884612" y="8685211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Font typeface="Arial"/>
              <a:buNone/>
            </a:pPr>
            <a:r>
              <a:rPr lang="pt-BR" sz="1200" b="0" i="0" u="none" strike="noStrike" cap="none" baseline="0"/>
              <a:t>*</a:t>
            </a:r>
          </a:p>
        </p:txBody>
      </p:sp>
    </p:spTree>
    <p:extLst>
      <p:ext uri="{BB962C8B-B14F-4D97-AF65-F5344CB8AC3E}">
        <p14:creationId xmlns:p14="http://schemas.microsoft.com/office/powerpoint/2010/main" val="262859007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rnd" cmpd="sng">
            <a:solidFill>
              <a:srgbClr val="000000"/>
            </a:solidFill>
            <a:prstDash val="solid"/>
            <a:miter/>
            <a:headEnd type="none" w="sm" len="sm"/>
            <a:tailEnd type="none" w="sm" len="sm"/>
          </a:ln>
        </p:spPr>
      </p:sp>
      <p:sp>
        <p:nvSpPr>
          <p:cNvPr id="33" name="Shape 3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 dirty="0"/>
          </a:p>
        </p:txBody>
      </p:sp>
      <p:sp>
        <p:nvSpPr>
          <p:cNvPr id="34" name="Shape 34"/>
          <p:cNvSpPr/>
          <p:nvPr/>
        </p:nvSpPr>
        <p:spPr>
          <a:xfrm>
            <a:off x="3884612" y="8685211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Font typeface="Arial"/>
              <a:buNone/>
            </a:pPr>
            <a:r>
              <a:rPr lang="pt-BR" sz="1200" b="0" i="0" u="none" strike="noStrike" cap="none" baseline="0"/>
              <a:t>*</a:t>
            </a:r>
          </a:p>
        </p:txBody>
      </p:sp>
    </p:spTree>
    <p:extLst>
      <p:ext uri="{BB962C8B-B14F-4D97-AF65-F5344CB8AC3E}">
        <p14:creationId xmlns:p14="http://schemas.microsoft.com/office/powerpoint/2010/main" val="16802790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Shape 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hape 8"/>
          <p:cNvSpPr txBox="1">
            <a:spLocks noGrp="1"/>
          </p:cNvSpPr>
          <p:nvPr>
            <p:ph type="ctrTitle"/>
          </p:nvPr>
        </p:nvSpPr>
        <p:spPr>
          <a:xfrm>
            <a:off x="685800" y="2111123"/>
            <a:ext cx="7772400" cy="154647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algn="ctr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z="4800" b="1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algn="ctr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z="4800" b="1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algn="ctr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z="4800" b="1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algn="ctr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z="4800" b="1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algn="ctr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z="4800" b="1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algn="ctr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z="4800" b="1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algn="ctr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z="4800" b="1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algn="ctr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z="4800" b="1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algn="ctr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z="4800" b="1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9" name="Shape 9"/>
          <p:cNvSpPr txBox="1">
            <a:spLocks noGrp="1"/>
          </p:cNvSpPr>
          <p:nvPr>
            <p:ph type="subTitle" idx="1"/>
          </p:nvPr>
        </p:nvSpPr>
        <p:spPr>
          <a:xfrm>
            <a:off x="685800" y="3786737"/>
            <a:ext cx="7772400" cy="104631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Arial"/>
              <a:buNone/>
              <a:defRPr sz="3000" b="0" i="0" u="none" strike="noStrike" cap="none" baseline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Arial"/>
              <a:buNone/>
              <a:defRPr sz="3000" b="0" i="0" u="none" strike="noStrike" cap="none" baseline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Arial"/>
              <a:buNone/>
              <a:defRPr sz="3000" b="0" i="0" u="none" strike="noStrike" cap="none" baseline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Arial"/>
              <a:buNone/>
              <a:defRPr sz="3000" b="0" i="0" u="none" strike="noStrike" cap="none" baseline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Arial"/>
              <a:buNone/>
              <a:defRPr sz="3000" b="0" i="0" u="none" strike="noStrike" cap="none" baseline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Arial"/>
              <a:buNone/>
              <a:defRPr sz="3000" b="0" i="0" u="none" strike="noStrike" cap="none" baseline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Arial"/>
              <a:buNone/>
              <a:defRPr sz="3000" b="0" i="0" u="none" strike="noStrike" cap="none" baseline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Arial"/>
              <a:buNone/>
              <a:defRPr sz="3000" b="0" i="0" u="none" strike="noStrike" cap="none" baseline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Arial"/>
              <a:buNone/>
              <a:defRPr sz="3000" b="0" i="0" u="none" strike="noStrike" cap="none" baseline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Body">
    <p:spTree>
      <p:nvGrpSpPr>
        <p:cNvPr id="1" name="Shape 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hape 11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2" name="Shape 12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96757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 sz="1800"/>
            </a:lvl5pPr>
            <a:lvl6pPr rtl="0">
              <a:spcBef>
                <a:spcPts val="0"/>
              </a:spcBef>
              <a:defRPr sz="1800"/>
            </a:lvl6pPr>
            <a:lvl7pPr rtl="0">
              <a:spcBef>
                <a:spcPts val="0"/>
              </a:spcBef>
              <a:defRPr sz="1800"/>
            </a:lvl7pPr>
            <a:lvl8pPr rtl="0">
              <a:spcBef>
                <a:spcPts val="0"/>
              </a:spcBef>
              <a:defRPr sz="1800"/>
            </a:lvl8pPr>
            <a:lvl9pPr rtl="0">
              <a:spcBef>
                <a:spcPts val="0"/>
              </a:spcBef>
              <a:defRPr sz="18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ColTx">
  <p:cSld name="Title and Two Columns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hape 14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5" name="Shape 15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3994525" cy="496757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 sz="1800"/>
            </a:lvl5pPr>
            <a:lvl6pPr rtl="0">
              <a:spcBef>
                <a:spcPts val="0"/>
              </a:spcBef>
              <a:defRPr sz="1800"/>
            </a:lvl6pPr>
            <a:lvl7pPr rtl="0">
              <a:spcBef>
                <a:spcPts val="0"/>
              </a:spcBef>
              <a:defRPr sz="1800"/>
            </a:lvl7pPr>
            <a:lvl8pPr rtl="0">
              <a:spcBef>
                <a:spcPts val="0"/>
              </a:spcBef>
              <a:defRPr sz="1800"/>
            </a:lvl8pPr>
            <a:lvl9pPr rtl="0">
              <a:spcBef>
                <a:spcPts val="0"/>
              </a:spcBef>
              <a:defRPr sz="1800"/>
            </a:lvl9pPr>
          </a:lstStyle>
          <a:p>
            <a:endParaRPr/>
          </a:p>
        </p:txBody>
      </p:sp>
      <p:sp>
        <p:nvSpPr>
          <p:cNvPr id="16" name="Shape 16"/>
          <p:cNvSpPr txBox="1">
            <a:spLocks noGrp="1"/>
          </p:cNvSpPr>
          <p:nvPr>
            <p:ph type="body" idx="2"/>
          </p:nvPr>
        </p:nvSpPr>
        <p:spPr>
          <a:xfrm>
            <a:off x="4692273" y="1600200"/>
            <a:ext cx="3994525" cy="496757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 sz="1800"/>
            </a:lvl5pPr>
            <a:lvl6pPr rtl="0">
              <a:spcBef>
                <a:spcPts val="0"/>
              </a:spcBef>
              <a:defRPr sz="1800"/>
            </a:lvl6pPr>
            <a:lvl7pPr rtl="0">
              <a:spcBef>
                <a:spcPts val="0"/>
              </a:spcBef>
              <a:defRPr sz="1800"/>
            </a:lvl7pPr>
            <a:lvl8pPr rtl="0">
              <a:spcBef>
                <a:spcPts val="0"/>
              </a:spcBef>
              <a:defRPr sz="1800"/>
            </a:lvl8pPr>
            <a:lvl9pPr rtl="0">
              <a:spcBef>
                <a:spcPts val="0"/>
              </a:spcBef>
              <a:defRPr sz="18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Shape 18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Caption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Shape 20"/>
          <p:cNvSpPr txBox="1">
            <a:spLocks noGrp="1"/>
          </p:cNvSpPr>
          <p:nvPr>
            <p:ph type="body" idx="1"/>
          </p:nvPr>
        </p:nvSpPr>
        <p:spPr>
          <a:xfrm>
            <a:off x="457200" y="5875078"/>
            <a:ext cx="8229600" cy="69269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●"/>
              <a:defRPr sz="1800">
                <a:solidFill>
                  <a:schemeClr val="dk1"/>
                </a:solidFill>
              </a:defRPr>
            </a:lvl1pPr>
            <a:lvl2pPr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ourier New"/>
              <a:buChar char="o"/>
              <a:defRPr sz="1800">
                <a:solidFill>
                  <a:schemeClr val="dk1"/>
                </a:solidFill>
              </a:defRPr>
            </a:lvl2pPr>
            <a:lvl3pPr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Wingdings"/>
              <a:buChar char="§"/>
              <a:defRPr sz="1800">
                <a:solidFill>
                  <a:schemeClr val="dk1"/>
                </a:solidFill>
              </a:defRPr>
            </a:lvl3pPr>
            <a:lvl4pPr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●"/>
              <a:defRPr sz="1800">
                <a:solidFill>
                  <a:schemeClr val="dk1"/>
                </a:solidFill>
              </a:defRPr>
            </a:lvl4pPr>
            <a:lvl5pPr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ourier New"/>
              <a:buChar char="o"/>
              <a:defRPr sz="1800">
                <a:solidFill>
                  <a:schemeClr val="dk1"/>
                </a:solidFill>
              </a:defRPr>
            </a:lvl5pPr>
            <a:lvl6pPr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Wingdings"/>
              <a:buChar char="§"/>
              <a:defRPr sz="1800">
                <a:solidFill>
                  <a:schemeClr val="dk1"/>
                </a:solidFill>
              </a:defRPr>
            </a:lvl6pPr>
            <a:lvl7pPr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●"/>
              <a:defRPr sz="1800">
                <a:solidFill>
                  <a:schemeClr val="dk1"/>
                </a:solidFill>
              </a:defRPr>
            </a:lvl7pPr>
            <a:lvl8pPr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ourier New"/>
              <a:buChar char="o"/>
              <a:defRPr sz="1800">
                <a:solidFill>
                  <a:schemeClr val="dk1"/>
                </a:solidFill>
              </a:defRPr>
            </a:lvl8pPr>
            <a:lvl9pPr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Wingdings"/>
              <a:buChar char="§"/>
              <a:defRPr sz="1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8">
            <a:lum/>
          </a:blip>
          <a:srcRect/>
          <a:stretch>
            <a:fillRect/>
          </a:stretch>
        </a:blipFill>
        <a:effectLst/>
      </p:bgPr>
    </p:bg>
    <p:spTree>
      <p:nvGrpSpPr>
        <p:cNvPr id="1" name="Shape 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hape 5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algn="l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z="3600" b="1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algn="l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z="3600" b="1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algn="l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z="3600" b="1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algn="l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z="3600" b="1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algn="l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z="3600" b="1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algn="l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z="3600" b="1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algn="l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z="3600" b="1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algn="l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z="3600" b="1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algn="l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z="3600" b="1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6" name="Shape 6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96757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algn="l" rtl="0">
              <a:spcBef>
                <a:spcPts val="600"/>
              </a:spcBef>
              <a:buClr>
                <a:schemeClr val="dk1"/>
              </a:buClr>
              <a:buSzPct val="100000"/>
              <a:buFont typeface="Arial"/>
              <a:buChar char="●"/>
              <a:defRPr sz="30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algn="l" rtl="0">
              <a:spcBef>
                <a:spcPts val="480"/>
              </a:spcBef>
              <a:buClr>
                <a:schemeClr val="dk1"/>
              </a:buClr>
              <a:buSzPct val="100000"/>
              <a:buFont typeface="Courier New"/>
              <a:buChar char="o"/>
              <a:defRPr sz="24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algn="l" rtl="0">
              <a:spcBef>
                <a:spcPts val="480"/>
              </a:spcBef>
              <a:buClr>
                <a:schemeClr val="dk1"/>
              </a:buClr>
              <a:buSzPct val="100000"/>
              <a:buFont typeface="Wingdings"/>
              <a:buChar char="§"/>
              <a:defRPr sz="24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●"/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algn="l" rtl="0">
              <a:spcBef>
                <a:spcPts val="360"/>
              </a:spcBef>
              <a:buClr>
                <a:schemeClr val="dk1"/>
              </a:buClr>
              <a:buSzPct val="100000"/>
              <a:buFont typeface="Courier New"/>
              <a:buChar char="o"/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algn="l" rtl="0">
              <a:spcBef>
                <a:spcPts val="360"/>
              </a:spcBef>
              <a:buClr>
                <a:schemeClr val="dk1"/>
              </a:buClr>
              <a:buSzPct val="100000"/>
              <a:buFont typeface="Wingdings"/>
              <a:buChar char="§"/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●"/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algn="l" rtl="0">
              <a:spcBef>
                <a:spcPts val="360"/>
              </a:spcBef>
              <a:buClr>
                <a:schemeClr val="dk1"/>
              </a:buClr>
              <a:buSzPct val="100000"/>
              <a:buFont typeface="Courier New"/>
              <a:buChar char="o"/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algn="l" rtl="0">
              <a:spcBef>
                <a:spcPts val="360"/>
              </a:spcBef>
              <a:buClr>
                <a:schemeClr val="dk1"/>
              </a:buClr>
              <a:buSzPct val="100000"/>
              <a:buFont typeface="Wingdings"/>
              <a:buChar char="§"/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</p:sldLayoutIdLst>
  <p:hf sldNum="0" hdr="0" ftr="0" dt="0"/>
  <p:txStyles>
    <p:title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</p:titleStyle>
    <p:body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bodyStyle>
    <p:other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ítulo 2"/>
          <p:cNvSpPr txBox="1">
            <a:spLocks/>
          </p:cNvSpPr>
          <p:nvPr/>
        </p:nvSpPr>
        <p:spPr>
          <a:xfrm>
            <a:off x="711721" y="1484784"/>
            <a:ext cx="7845425" cy="14401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80000"/>
              </a:lnSpc>
              <a:buNone/>
            </a:pPr>
            <a:r>
              <a:rPr lang="pt-BR" altLang="pt-BR" sz="4800" dirty="0" smtClean="0"/>
              <a:t>SIGRH</a:t>
            </a:r>
          </a:p>
          <a:p>
            <a:pPr marL="0" indent="0" algn="ctr">
              <a:lnSpc>
                <a:spcPct val="80000"/>
              </a:lnSpc>
              <a:buNone/>
            </a:pPr>
            <a:r>
              <a:rPr lang="pt-BR" altLang="pt-BR" sz="4800" dirty="0" smtClean="0"/>
              <a:t>Aposentadoria</a:t>
            </a:r>
            <a:endParaRPr lang="pt-BR" altLang="pt-BR" sz="4800" dirty="0" smtClean="0"/>
          </a:p>
          <a:p>
            <a:pPr algn="ctr">
              <a:lnSpc>
                <a:spcPct val="80000"/>
              </a:lnSpc>
            </a:pPr>
            <a:endParaRPr lang="pt-BR" altLang="pt-BR" sz="2500" dirty="0"/>
          </a:p>
        </p:txBody>
      </p:sp>
      <p:sp>
        <p:nvSpPr>
          <p:cNvPr id="5" name="CaixaDeTexto 1"/>
          <p:cNvSpPr txBox="1">
            <a:spLocks noChangeArrowheads="1"/>
          </p:cNvSpPr>
          <p:nvPr/>
        </p:nvSpPr>
        <p:spPr bwMode="auto">
          <a:xfrm>
            <a:off x="450375" y="4615775"/>
            <a:ext cx="7970293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9pPr>
          </a:lstStyle>
          <a:p>
            <a:pPr algn="ctr" eaLnBrk="1" hangingPunct="1"/>
            <a:r>
              <a:rPr lang="pt-BR" altLang="pt-BR" sz="2200" dirty="0" smtClean="0"/>
              <a:t>Luiz Vieira</a:t>
            </a:r>
          </a:p>
          <a:p>
            <a:pPr eaLnBrk="1" hangingPunct="1"/>
            <a:endParaRPr lang="pt-BR" altLang="pt-BR" sz="2200" dirty="0"/>
          </a:p>
        </p:txBody>
      </p:sp>
      <p:sp>
        <p:nvSpPr>
          <p:cNvPr id="6" name="CaixaDeTexto 1"/>
          <p:cNvSpPr txBox="1">
            <a:spLocks noChangeArrowheads="1"/>
          </p:cNvSpPr>
          <p:nvPr/>
        </p:nvSpPr>
        <p:spPr bwMode="auto">
          <a:xfrm>
            <a:off x="586853" y="3234824"/>
            <a:ext cx="7970293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9pPr>
          </a:lstStyle>
          <a:p>
            <a:pPr algn="ctr" eaLnBrk="1" hangingPunct="1"/>
            <a:r>
              <a:rPr lang="pt-BR" altLang="pt-BR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Visão Geral</a:t>
            </a:r>
            <a:endParaRPr lang="pt-BR" altLang="pt-BR" sz="4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7" name="Shape 257"/>
          <p:cNvSpPr txBox="1"/>
          <p:nvPr/>
        </p:nvSpPr>
        <p:spPr>
          <a:xfrm>
            <a:off x="179511" y="504381"/>
            <a:ext cx="4080000" cy="4923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pt-BR" sz="2600" b="1" i="0" u="none" strike="noStrike" cap="none" baseline="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Fluxo Sugerido - Passos</a:t>
            </a:r>
          </a:p>
        </p:txBody>
      </p:sp>
      <p:pic>
        <p:nvPicPr>
          <p:cNvPr id="5" name="Shape 549"/>
          <p:cNvPicPr preferRelativeResize="0"/>
          <p:nvPr/>
        </p:nvPicPr>
        <p:blipFill>
          <a:blip r:embed="rId3"/>
          <a:stretch>
            <a:fillRect/>
          </a:stretch>
        </p:blipFill>
        <p:spPr>
          <a:xfrm>
            <a:off x="2319838" y="996675"/>
            <a:ext cx="4790646" cy="466503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Shape 58"/>
          <p:cNvSpPr txBox="1"/>
          <p:nvPr/>
        </p:nvSpPr>
        <p:spPr>
          <a:xfrm>
            <a:off x="179494" y="504375"/>
            <a:ext cx="5945099" cy="4923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pt-BR" sz="2600" b="1" dirty="0">
                <a:solidFill>
                  <a:schemeClr val="tx1"/>
                </a:solidFill>
              </a:rPr>
              <a:t>Módulos do SIGRH</a:t>
            </a:r>
          </a:p>
        </p:txBody>
      </p:sp>
      <p:pic>
        <p:nvPicPr>
          <p:cNvPr id="3" name="Imagem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1697" y="1476400"/>
            <a:ext cx="7055892" cy="3627863"/>
          </a:xfrm>
          <a:prstGeom prst="rect">
            <a:avLst/>
          </a:prstGeom>
        </p:spPr>
      </p:pic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ítulo 2"/>
          <p:cNvSpPr txBox="1">
            <a:spLocks/>
          </p:cNvSpPr>
          <p:nvPr/>
        </p:nvSpPr>
        <p:spPr>
          <a:xfrm>
            <a:off x="512808" y="707544"/>
            <a:ext cx="7845425" cy="961236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80000"/>
              </a:lnSpc>
              <a:buNone/>
            </a:pPr>
            <a:r>
              <a:rPr lang="pt-BR" altLang="pt-BR" dirty="0" smtClean="0"/>
              <a:t>SIGRH</a:t>
            </a:r>
          </a:p>
          <a:p>
            <a:pPr marL="0" indent="0" algn="ctr">
              <a:lnSpc>
                <a:spcPct val="80000"/>
              </a:lnSpc>
              <a:buNone/>
            </a:pPr>
            <a:r>
              <a:rPr lang="pt-BR" altLang="pt-BR" dirty="0" smtClean="0"/>
              <a:t>Aposentadoria</a:t>
            </a:r>
            <a:endParaRPr lang="pt-BR" altLang="pt-BR" dirty="0" smtClean="0"/>
          </a:p>
          <a:p>
            <a:pPr algn="ctr">
              <a:lnSpc>
                <a:spcPct val="80000"/>
              </a:lnSpc>
            </a:pPr>
            <a:endParaRPr lang="pt-BR" altLang="pt-BR" sz="2500" dirty="0"/>
          </a:p>
        </p:txBody>
      </p:sp>
      <p:sp>
        <p:nvSpPr>
          <p:cNvPr id="5" name="CaixaDeTexto 1"/>
          <p:cNvSpPr txBox="1">
            <a:spLocks noChangeArrowheads="1"/>
          </p:cNvSpPr>
          <p:nvPr/>
        </p:nvSpPr>
        <p:spPr bwMode="auto">
          <a:xfrm>
            <a:off x="704900" y="2346152"/>
            <a:ext cx="8128272" cy="30162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9pPr>
          </a:lstStyle>
          <a:p>
            <a:pPr algn="just"/>
            <a:r>
              <a:rPr lang="pt-BR" sz="2400" dirty="0"/>
              <a:t>O módulo Aposentadoria tem a finalidade de </a:t>
            </a:r>
            <a:r>
              <a:rPr lang="pt-BR" sz="2400" dirty="0" smtClean="0"/>
              <a:t>realizar a gestão de diversas </a:t>
            </a:r>
            <a:r>
              <a:rPr lang="pt-BR" sz="2400" dirty="0"/>
              <a:t>informações </a:t>
            </a:r>
            <a:r>
              <a:rPr lang="pt-BR" sz="2400" dirty="0" smtClean="0"/>
              <a:t>referente a</a:t>
            </a:r>
            <a:r>
              <a:rPr lang="pt-BR" sz="2400" dirty="0"/>
              <a:t> aposentadoria aos </a:t>
            </a:r>
            <a:r>
              <a:rPr lang="pt-BR" sz="2400" dirty="0" smtClean="0"/>
              <a:t>servidores:</a:t>
            </a:r>
          </a:p>
          <a:p>
            <a:pPr marL="1257300" lvl="2" indent="-342900">
              <a:buFont typeface="Wingdings" panose="05000000000000000000" pitchFamily="2" charset="2"/>
              <a:buChar char="ü"/>
            </a:pPr>
            <a:r>
              <a:rPr lang="pt-BR" sz="2400" dirty="0" smtClean="0"/>
              <a:t>Facilitar </a:t>
            </a:r>
            <a:r>
              <a:rPr lang="pt-BR" sz="2400" dirty="0"/>
              <a:t>as operações que envolvem a aposentadoria realizadas pelo </a:t>
            </a:r>
            <a:r>
              <a:rPr lang="pt-BR" sz="2400" dirty="0" smtClean="0"/>
              <a:t>DGP</a:t>
            </a:r>
          </a:p>
          <a:p>
            <a:pPr marL="1257300" lvl="2" indent="-342900">
              <a:buFont typeface="Wingdings" panose="05000000000000000000" pitchFamily="2" charset="2"/>
              <a:buChar char="ü"/>
            </a:pPr>
            <a:r>
              <a:rPr lang="pt-BR" sz="2400" dirty="0"/>
              <a:t> </a:t>
            </a:r>
            <a:r>
              <a:rPr lang="pt-BR" sz="2400" dirty="0" smtClean="0"/>
              <a:t>Consultas</a:t>
            </a:r>
          </a:p>
          <a:p>
            <a:pPr marL="1257300" lvl="2" indent="-342900">
              <a:buFont typeface="Wingdings" panose="05000000000000000000" pitchFamily="2" charset="2"/>
              <a:buChar char="ü"/>
            </a:pPr>
            <a:r>
              <a:rPr lang="pt-BR" sz="2400" dirty="0"/>
              <a:t> </a:t>
            </a:r>
            <a:r>
              <a:rPr lang="pt-BR" sz="2400" dirty="0" smtClean="0"/>
              <a:t>Relatórios</a:t>
            </a:r>
            <a:endParaRPr lang="pt-BR" sz="2400" dirty="0"/>
          </a:p>
          <a:p>
            <a:endParaRPr lang="pt-BR" altLang="pt-BR" sz="2200" dirty="0"/>
          </a:p>
        </p:txBody>
      </p:sp>
      <p:sp>
        <p:nvSpPr>
          <p:cNvPr id="6" name="CaixaDeTexto 1"/>
          <p:cNvSpPr txBox="1">
            <a:spLocks noChangeArrowheads="1"/>
          </p:cNvSpPr>
          <p:nvPr/>
        </p:nvSpPr>
        <p:spPr bwMode="auto">
          <a:xfrm>
            <a:off x="512808" y="1668780"/>
            <a:ext cx="7970293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9pPr>
          </a:lstStyle>
          <a:p>
            <a:pPr algn="ctr" eaLnBrk="1" hangingPunct="1"/>
            <a:r>
              <a:rPr lang="pt-BR" altLang="pt-B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Contextualização - Negócio</a:t>
            </a:r>
            <a:endParaRPr lang="pt-BR" altLang="pt-BR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88984718"/>
      </p:ext>
    </p:extLst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3899" y="477671"/>
            <a:ext cx="8557146" cy="58548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49763061"/>
      </p:ext>
    </p:extLst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ítulo 2"/>
          <p:cNvSpPr txBox="1">
            <a:spLocks/>
          </p:cNvSpPr>
          <p:nvPr/>
        </p:nvSpPr>
        <p:spPr>
          <a:xfrm>
            <a:off x="512808" y="707544"/>
            <a:ext cx="7845425" cy="961236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80000"/>
              </a:lnSpc>
              <a:buNone/>
            </a:pPr>
            <a:r>
              <a:rPr lang="pt-BR" altLang="pt-BR" dirty="0" smtClean="0"/>
              <a:t>SIGRH</a:t>
            </a:r>
          </a:p>
          <a:p>
            <a:pPr marL="0" indent="0" algn="ctr">
              <a:lnSpc>
                <a:spcPct val="80000"/>
              </a:lnSpc>
              <a:buNone/>
            </a:pPr>
            <a:r>
              <a:rPr lang="pt-BR" altLang="pt-BR" dirty="0" smtClean="0"/>
              <a:t>Aposentadoria</a:t>
            </a:r>
            <a:endParaRPr lang="pt-BR" altLang="pt-BR" dirty="0" smtClean="0"/>
          </a:p>
          <a:p>
            <a:pPr algn="ctr">
              <a:lnSpc>
                <a:spcPct val="80000"/>
              </a:lnSpc>
            </a:pPr>
            <a:endParaRPr lang="pt-BR" altLang="pt-BR" sz="2500" dirty="0"/>
          </a:p>
        </p:txBody>
      </p:sp>
      <p:sp>
        <p:nvSpPr>
          <p:cNvPr id="5" name="CaixaDeTexto 1"/>
          <p:cNvSpPr txBox="1">
            <a:spLocks noChangeArrowheads="1"/>
          </p:cNvSpPr>
          <p:nvPr/>
        </p:nvSpPr>
        <p:spPr bwMode="auto">
          <a:xfrm>
            <a:off x="512808" y="2496277"/>
            <a:ext cx="8128272" cy="26776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9pPr>
          </a:lstStyle>
          <a:p>
            <a:pPr algn="just"/>
            <a:r>
              <a:rPr lang="pt-BR" sz="2400" dirty="0"/>
              <a:t>O módulo de aposentadoria relaciona-se com vários módulos, em especial o de Administração de Pessoal. O modulo Aposentadoria precisa de todo o histórico funcional do servidor para que possa calcular corretamente a previsão de aposentadoria, logo ele irá realizar o levantamento através </a:t>
            </a:r>
            <a:r>
              <a:rPr lang="pt-BR" sz="2400" dirty="0" smtClean="0"/>
              <a:t>dos </a:t>
            </a:r>
            <a:r>
              <a:rPr lang="pt-BR" sz="2400" dirty="0"/>
              <a:t>registros informados no módulo cadastro</a:t>
            </a:r>
            <a:r>
              <a:rPr lang="pt-BR" sz="2400" dirty="0" smtClean="0"/>
              <a:t>.</a:t>
            </a:r>
            <a:endParaRPr lang="pt-BR" altLang="pt-BR" sz="2200" dirty="0"/>
          </a:p>
        </p:txBody>
      </p:sp>
      <p:sp>
        <p:nvSpPr>
          <p:cNvPr id="6" name="CaixaDeTexto 1"/>
          <p:cNvSpPr txBox="1">
            <a:spLocks noChangeArrowheads="1"/>
          </p:cNvSpPr>
          <p:nvPr/>
        </p:nvSpPr>
        <p:spPr bwMode="auto">
          <a:xfrm>
            <a:off x="529362" y="1668780"/>
            <a:ext cx="7970293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9pPr>
          </a:lstStyle>
          <a:p>
            <a:pPr algn="ctr" eaLnBrk="1" hangingPunct="1"/>
            <a:r>
              <a:rPr lang="pt-BR" altLang="pt-B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Contextualização - Negócio</a:t>
            </a:r>
            <a:endParaRPr lang="pt-BR" altLang="pt-BR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09448923"/>
      </p:ext>
    </p:extLst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ítulo 2"/>
          <p:cNvSpPr txBox="1">
            <a:spLocks/>
          </p:cNvSpPr>
          <p:nvPr/>
        </p:nvSpPr>
        <p:spPr>
          <a:xfrm>
            <a:off x="512808" y="707544"/>
            <a:ext cx="7845425" cy="961236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80000"/>
              </a:lnSpc>
              <a:buNone/>
            </a:pPr>
            <a:r>
              <a:rPr lang="pt-BR" altLang="pt-BR" dirty="0" smtClean="0"/>
              <a:t>SIGRH</a:t>
            </a:r>
          </a:p>
          <a:p>
            <a:pPr marL="0" indent="0" algn="ctr">
              <a:lnSpc>
                <a:spcPct val="80000"/>
              </a:lnSpc>
              <a:buNone/>
            </a:pPr>
            <a:r>
              <a:rPr lang="pt-BR" altLang="pt-BR" dirty="0" smtClean="0"/>
              <a:t>Aposentadoria</a:t>
            </a:r>
            <a:endParaRPr lang="pt-BR" altLang="pt-BR" dirty="0" smtClean="0"/>
          </a:p>
          <a:p>
            <a:pPr algn="ctr">
              <a:lnSpc>
                <a:spcPct val="80000"/>
              </a:lnSpc>
            </a:pPr>
            <a:endParaRPr lang="pt-BR" altLang="pt-BR" sz="2500" dirty="0"/>
          </a:p>
        </p:txBody>
      </p:sp>
      <p:sp>
        <p:nvSpPr>
          <p:cNvPr id="5" name="CaixaDeTexto 1"/>
          <p:cNvSpPr txBox="1">
            <a:spLocks noChangeArrowheads="1"/>
          </p:cNvSpPr>
          <p:nvPr/>
        </p:nvSpPr>
        <p:spPr bwMode="auto">
          <a:xfrm>
            <a:off x="696033" y="2387095"/>
            <a:ext cx="8128272" cy="31393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9pPr>
          </a:lstStyle>
          <a:p>
            <a:pPr lvl="0" algn="just"/>
            <a:r>
              <a:rPr lang="pt-BR" sz="1800" b="1" dirty="0" smtClean="0"/>
              <a:t>Dados </a:t>
            </a:r>
            <a:r>
              <a:rPr lang="pt-BR" sz="1800" b="1" dirty="0"/>
              <a:t>são essenciais para o calculo da </a:t>
            </a:r>
            <a:r>
              <a:rPr lang="pt-BR" sz="1800" b="1" dirty="0" smtClean="0"/>
              <a:t>aposentadoria</a:t>
            </a:r>
            <a:r>
              <a:rPr lang="pt-BR" sz="1800" dirty="0" smtClean="0"/>
              <a:t>:</a:t>
            </a:r>
            <a:endParaRPr lang="pt-BR" sz="1800" dirty="0"/>
          </a:p>
          <a:p>
            <a:pPr marL="800100" lvl="1" indent="-342900">
              <a:buFont typeface="Wingdings" panose="05000000000000000000" pitchFamily="2" charset="2"/>
              <a:buChar char="Ø"/>
            </a:pPr>
            <a:r>
              <a:rPr lang="pt-BR" sz="1800" dirty="0" smtClean="0"/>
              <a:t>Data</a:t>
            </a:r>
          </a:p>
          <a:p>
            <a:pPr marL="1200150" lvl="2" indent="-342900">
              <a:buFont typeface="Wingdings" panose="05000000000000000000" pitchFamily="2" charset="2"/>
              <a:buChar char="ü"/>
            </a:pPr>
            <a:r>
              <a:rPr lang="pt-BR" sz="1800" dirty="0" smtClean="0"/>
              <a:t>Admissão</a:t>
            </a:r>
          </a:p>
          <a:p>
            <a:pPr marL="1200150" lvl="2" indent="-342900">
              <a:buFont typeface="Wingdings" panose="05000000000000000000" pitchFamily="2" charset="2"/>
              <a:buChar char="ü"/>
            </a:pPr>
            <a:r>
              <a:rPr lang="pt-BR" sz="1800" dirty="0" smtClean="0"/>
              <a:t>Ingresso </a:t>
            </a:r>
            <a:r>
              <a:rPr lang="pt-BR" sz="1800" dirty="0"/>
              <a:t>no serviço </a:t>
            </a:r>
            <a:r>
              <a:rPr lang="pt-BR" sz="1800" dirty="0" smtClean="0"/>
              <a:t>público</a:t>
            </a:r>
          </a:p>
          <a:p>
            <a:pPr marL="1200150" lvl="2" indent="-342900">
              <a:buFont typeface="Wingdings" panose="05000000000000000000" pitchFamily="2" charset="2"/>
              <a:buChar char="ü"/>
            </a:pPr>
            <a:r>
              <a:rPr lang="pt-BR" sz="1800" dirty="0" smtClean="0"/>
              <a:t>Nascimento</a:t>
            </a:r>
          </a:p>
          <a:p>
            <a:pPr marL="1200150" lvl="2" indent="-342900">
              <a:buFont typeface="Wingdings" panose="05000000000000000000" pitchFamily="2" charset="2"/>
              <a:buChar char="ü"/>
            </a:pPr>
            <a:r>
              <a:rPr lang="pt-BR" sz="1800" dirty="0" smtClean="0"/>
              <a:t>Desligamento</a:t>
            </a:r>
          </a:p>
          <a:p>
            <a:pPr marL="800100" lvl="1" indent="-342900">
              <a:buFont typeface="Wingdings" panose="05000000000000000000" pitchFamily="2" charset="2"/>
              <a:buChar char="Ø"/>
            </a:pPr>
            <a:r>
              <a:rPr lang="pt-BR" sz="1800" dirty="0" smtClean="0"/>
              <a:t>Cargo</a:t>
            </a:r>
          </a:p>
          <a:p>
            <a:pPr marL="800100" lvl="1" indent="-342900">
              <a:buFont typeface="Wingdings" panose="05000000000000000000" pitchFamily="2" charset="2"/>
              <a:buChar char="Ø"/>
            </a:pPr>
            <a:r>
              <a:rPr lang="pt-BR" sz="1800" dirty="0" smtClean="0"/>
              <a:t>Categoria</a:t>
            </a:r>
          </a:p>
          <a:p>
            <a:pPr marL="800100" lvl="1" indent="-342900">
              <a:buFont typeface="Wingdings" panose="05000000000000000000" pitchFamily="2" charset="2"/>
              <a:buChar char="Ø"/>
            </a:pPr>
            <a:r>
              <a:rPr lang="pt-BR" sz="1800" dirty="0" smtClean="0"/>
              <a:t>Classe funcional</a:t>
            </a:r>
          </a:p>
          <a:p>
            <a:pPr marL="800100" lvl="1" indent="-342900">
              <a:buFont typeface="Wingdings" panose="05000000000000000000" pitchFamily="2" charset="2"/>
              <a:buChar char="Ø"/>
            </a:pPr>
            <a:r>
              <a:rPr lang="pt-BR" sz="1800" dirty="0" smtClean="0"/>
              <a:t>Situação </a:t>
            </a:r>
            <a:r>
              <a:rPr lang="pt-BR" sz="1800" dirty="0"/>
              <a:t>do servidor (ativo, cedido, aposentado, excluído </a:t>
            </a:r>
            <a:r>
              <a:rPr lang="pt-BR" sz="1800" dirty="0" err="1"/>
              <a:t>etc</a:t>
            </a:r>
            <a:r>
              <a:rPr lang="pt-BR" sz="1800" dirty="0" smtClean="0"/>
              <a:t>)</a:t>
            </a:r>
          </a:p>
          <a:p>
            <a:pPr marL="800100" lvl="1" indent="-342900">
              <a:buFont typeface="Wingdings" panose="05000000000000000000" pitchFamily="2" charset="2"/>
              <a:buChar char="Ø"/>
            </a:pPr>
            <a:r>
              <a:rPr lang="pt-BR" sz="1800" dirty="0" smtClean="0"/>
              <a:t>Sexo</a:t>
            </a:r>
            <a:endParaRPr lang="pt-BR" altLang="pt-BR" sz="1800" dirty="0"/>
          </a:p>
        </p:txBody>
      </p:sp>
      <p:sp>
        <p:nvSpPr>
          <p:cNvPr id="6" name="CaixaDeTexto 1"/>
          <p:cNvSpPr txBox="1">
            <a:spLocks noChangeArrowheads="1"/>
          </p:cNvSpPr>
          <p:nvPr/>
        </p:nvSpPr>
        <p:spPr bwMode="auto">
          <a:xfrm>
            <a:off x="450373" y="1668780"/>
            <a:ext cx="7970293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9pPr>
          </a:lstStyle>
          <a:p>
            <a:pPr algn="ctr" eaLnBrk="1" hangingPunct="1"/>
            <a:r>
              <a:rPr lang="pt-BR" altLang="pt-B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Contextualização - Negócio</a:t>
            </a:r>
            <a:endParaRPr lang="pt-BR" altLang="pt-BR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44292504"/>
      </p:ext>
    </p:extLst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ítulo 2"/>
          <p:cNvSpPr txBox="1">
            <a:spLocks/>
          </p:cNvSpPr>
          <p:nvPr/>
        </p:nvSpPr>
        <p:spPr>
          <a:xfrm>
            <a:off x="512808" y="707544"/>
            <a:ext cx="7845425" cy="961236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80000"/>
              </a:lnSpc>
              <a:buNone/>
            </a:pPr>
            <a:r>
              <a:rPr lang="pt-BR" altLang="pt-BR" dirty="0" smtClean="0"/>
              <a:t>SIGRH</a:t>
            </a:r>
          </a:p>
          <a:p>
            <a:pPr marL="0" indent="0" algn="ctr">
              <a:lnSpc>
                <a:spcPct val="80000"/>
              </a:lnSpc>
              <a:buNone/>
            </a:pPr>
            <a:r>
              <a:rPr lang="pt-BR" altLang="pt-BR" dirty="0" smtClean="0"/>
              <a:t>Aposentadoria</a:t>
            </a:r>
            <a:endParaRPr lang="pt-BR" altLang="pt-BR" dirty="0" smtClean="0"/>
          </a:p>
          <a:p>
            <a:pPr algn="ctr">
              <a:lnSpc>
                <a:spcPct val="80000"/>
              </a:lnSpc>
            </a:pPr>
            <a:endParaRPr lang="pt-BR" altLang="pt-BR" sz="2500" dirty="0"/>
          </a:p>
        </p:txBody>
      </p:sp>
      <p:sp>
        <p:nvSpPr>
          <p:cNvPr id="5" name="CaixaDeTexto 1"/>
          <p:cNvSpPr txBox="1">
            <a:spLocks noChangeArrowheads="1"/>
          </p:cNvSpPr>
          <p:nvPr/>
        </p:nvSpPr>
        <p:spPr bwMode="auto">
          <a:xfrm>
            <a:off x="696033" y="2387095"/>
            <a:ext cx="8128272" cy="31402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72000">
            <a:noAutofit/>
          </a:bodyPr>
          <a:lstStyle>
            <a:lvl1pPr eaLnBrk="0" hangingPunct="0"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9pPr>
          </a:lstStyle>
          <a:p>
            <a:pPr lvl="0"/>
            <a:r>
              <a:rPr lang="pt-BR" sz="1800" b="1" dirty="0">
                <a:cs typeface="Lucida Sans Unicode" panose="020B0602030504020204" pitchFamily="34" charset="0"/>
              </a:rPr>
              <a:t>Para fazer simulações da Aposentadoria </a:t>
            </a:r>
            <a:r>
              <a:rPr lang="pt-BR" sz="1800" b="1" dirty="0" smtClean="0">
                <a:cs typeface="Lucida Sans Unicode" panose="020B0602030504020204" pitchFamily="34" charset="0"/>
              </a:rPr>
              <a:t>devem </a:t>
            </a:r>
            <a:r>
              <a:rPr lang="pt-BR" sz="1800" b="1" dirty="0">
                <a:cs typeface="Lucida Sans Unicode" panose="020B0602030504020204" pitchFamily="34" charset="0"/>
              </a:rPr>
              <a:t>informar todas as ausências, averbações, adicionais e designações do servidor. </a:t>
            </a:r>
            <a:endParaRPr lang="pt-BR" sz="1800" b="1" dirty="0" smtClean="0">
              <a:cs typeface="Lucida Sans Unicode" panose="020B0602030504020204" pitchFamily="34" charset="0"/>
            </a:endParaRPr>
          </a:p>
          <a:p>
            <a:pPr lvl="0"/>
            <a:r>
              <a:rPr lang="pt-BR" sz="1800" b="1" dirty="0" smtClean="0">
                <a:cs typeface="Lucida Sans Unicode" panose="020B0602030504020204" pitchFamily="34" charset="0"/>
              </a:rPr>
              <a:t>Aposentadoria </a:t>
            </a:r>
            <a:r>
              <a:rPr lang="pt-BR" sz="1800" b="1" dirty="0">
                <a:cs typeface="Lucida Sans Unicode" panose="020B0602030504020204" pitchFamily="34" charset="0"/>
              </a:rPr>
              <a:t>depende muito do histórico informado através do módulo de </a:t>
            </a:r>
            <a:r>
              <a:rPr lang="pt-BR" sz="1800" b="1" dirty="0" smtClean="0">
                <a:cs typeface="Lucida Sans Unicode" panose="020B0602030504020204" pitchFamily="34" charset="0"/>
              </a:rPr>
              <a:t>cadastros</a:t>
            </a:r>
            <a:r>
              <a:rPr lang="pt-BR" sz="1800" b="1" i="1" dirty="0" smtClean="0">
                <a:cs typeface="Lucida Sans Unicode" panose="020B0602030504020204" pitchFamily="34" charset="0"/>
              </a:rPr>
              <a:t>: </a:t>
            </a:r>
          </a:p>
          <a:p>
            <a:pPr marL="1028700" lvl="1">
              <a:buFont typeface="Wingdings" panose="05000000000000000000" pitchFamily="2" charset="2"/>
              <a:buChar char="ü"/>
            </a:pPr>
            <a:r>
              <a:rPr lang="pt-BR" sz="1800" dirty="0" smtClean="0">
                <a:cs typeface="Lucida Sans Unicode" panose="020B0602030504020204" pitchFamily="34" charset="0"/>
              </a:rPr>
              <a:t>Ausências</a:t>
            </a:r>
          </a:p>
          <a:p>
            <a:pPr marL="1028700" lvl="1">
              <a:buFont typeface="Wingdings" panose="05000000000000000000" pitchFamily="2" charset="2"/>
              <a:buChar char="ü"/>
            </a:pPr>
            <a:r>
              <a:rPr lang="pt-BR" sz="1800" dirty="0" smtClean="0">
                <a:cs typeface="Lucida Sans Unicode" panose="020B0602030504020204" pitchFamily="34" charset="0"/>
              </a:rPr>
              <a:t>Vínculos</a:t>
            </a:r>
          </a:p>
          <a:p>
            <a:pPr marL="1028700" lvl="1">
              <a:buFont typeface="Wingdings" panose="05000000000000000000" pitchFamily="2" charset="2"/>
              <a:buChar char="ü"/>
            </a:pPr>
            <a:r>
              <a:rPr lang="pt-BR" sz="1800" dirty="0">
                <a:cs typeface="Lucida Sans Unicode" panose="020B0602030504020204" pitchFamily="34" charset="0"/>
              </a:rPr>
              <a:t>A</a:t>
            </a:r>
            <a:r>
              <a:rPr lang="pt-BR" sz="1800" dirty="0" smtClean="0">
                <a:cs typeface="Lucida Sans Unicode" panose="020B0602030504020204" pitchFamily="34" charset="0"/>
              </a:rPr>
              <a:t>verbações </a:t>
            </a:r>
            <a:r>
              <a:rPr lang="pt-BR" sz="1800" dirty="0">
                <a:cs typeface="Lucida Sans Unicode" panose="020B0602030504020204" pitchFamily="34" charset="0"/>
              </a:rPr>
              <a:t>e </a:t>
            </a:r>
            <a:r>
              <a:rPr lang="pt-BR" sz="1800" dirty="0" smtClean="0">
                <a:cs typeface="Lucida Sans Unicode" panose="020B0602030504020204" pitchFamily="34" charset="0"/>
              </a:rPr>
              <a:t>unificações</a:t>
            </a:r>
          </a:p>
          <a:p>
            <a:pPr marL="1028700" lvl="1">
              <a:buFont typeface="Wingdings" panose="05000000000000000000" pitchFamily="2" charset="2"/>
              <a:buChar char="ü"/>
            </a:pPr>
            <a:r>
              <a:rPr lang="pt-BR" sz="1800" dirty="0" smtClean="0">
                <a:cs typeface="Lucida Sans Unicode" panose="020B0602030504020204" pitchFamily="34" charset="0"/>
              </a:rPr>
              <a:t>Adicionais </a:t>
            </a:r>
            <a:r>
              <a:rPr lang="pt-BR" sz="1800" dirty="0">
                <a:cs typeface="Lucida Sans Unicode" panose="020B0602030504020204" pitchFamily="34" charset="0"/>
              </a:rPr>
              <a:t>(insalubridade, </a:t>
            </a:r>
            <a:r>
              <a:rPr lang="pt-BR" sz="1800" dirty="0" err="1">
                <a:cs typeface="Lucida Sans Unicode" panose="020B0602030504020204" pitchFamily="34" charset="0"/>
              </a:rPr>
              <a:t>raio-x</a:t>
            </a:r>
            <a:r>
              <a:rPr lang="pt-BR" sz="1800" dirty="0">
                <a:cs typeface="Lucida Sans Unicode" panose="020B0602030504020204" pitchFamily="34" charset="0"/>
              </a:rPr>
              <a:t>, periculosidade, atividade penosa</a:t>
            </a:r>
            <a:r>
              <a:rPr lang="pt-BR" sz="1800" dirty="0" smtClean="0">
                <a:cs typeface="Lucida Sans Unicode" panose="020B0602030504020204" pitchFamily="34" charset="0"/>
              </a:rPr>
              <a:t>)</a:t>
            </a:r>
          </a:p>
          <a:p>
            <a:pPr marL="1028700" lvl="1">
              <a:buFont typeface="Wingdings" panose="05000000000000000000" pitchFamily="2" charset="2"/>
              <a:buChar char="ü"/>
            </a:pPr>
            <a:r>
              <a:rPr lang="pt-BR" sz="1800" dirty="0" smtClean="0">
                <a:cs typeface="Lucida Sans Unicode" panose="020B0602030504020204" pitchFamily="34" charset="0"/>
              </a:rPr>
              <a:t>Valores financeiros</a:t>
            </a:r>
          </a:p>
          <a:p>
            <a:pPr marL="1028700" lvl="1">
              <a:buFont typeface="Wingdings" panose="05000000000000000000" pitchFamily="2" charset="2"/>
              <a:buChar char="ü"/>
            </a:pPr>
            <a:r>
              <a:rPr lang="pt-BR" sz="1800" dirty="0">
                <a:cs typeface="Lucida Sans Unicode" panose="020B0602030504020204" pitchFamily="34" charset="0"/>
              </a:rPr>
              <a:t>F</a:t>
            </a:r>
            <a:r>
              <a:rPr lang="pt-BR" sz="1800" dirty="0" smtClean="0">
                <a:cs typeface="Lucida Sans Unicode" panose="020B0602030504020204" pitchFamily="34" charset="0"/>
              </a:rPr>
              <a:t>icha </a:t>
            </a:r>
            <a:r>
              <a:rPr lang="pt-BR" sz="1800" dirty="0">
                <a:cs typeface="Lucida Sans Unicode" panose="020B0602030504020204" pitchFamily="34" charset="0"/>
              </a:rPr>
              <a:t>financeira</a:t>
            </a:r>
            <a:r>
              <a:rPr lang="pt-BR" sz="1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pt-BR" altLang="pt-BR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CaixaDeTexto 1"/>
          <p:cNvSpPr txBox="1">
            <a:spLocks noChangeArrowheads="1"/>
          </p:cNvSpPr>
          <p:nvPr/>
        </p:nvSpPr>
        <p:spPr bwMode="auto">
          <a:xfrm>
            <a:off x="450373" y="1668780"/>
            <a:ext cx="7970293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9pPr>
          </a:lstStyle>
          <a:p>
            <a:pPr algn="ctr" eaLnBrk="1" hangingPunct="1"/>
            <a:r>
              <a:rPr lang="pt-BR" altLang="pt-B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Contextualização - Negócio</a:t>
            </a:r>
            <a:endParaRPr lang="pt-BR" altLang="pt-BR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4789427"/>
      </p:ext>
    </p:extLst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ítulo 2"/>
          <p:cNvSpPr txBox="1">
            <a:spLocks/>
          </p:cNvSpPr>
          <p:nvPr/>
        </p:nvSpPr>
        <p:spPr>
          <a:xfrm>
            <a:off x="512808" y="707544"/>
            <a:ext cx="7845425" cy="961236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80000"/>
              </a:lnSpc>
              <a:buNone/>
            </a:pPr>
            <a:r>
              <a:rPr lang="pt-BR" altLang="pt-BR" dirty="0" smtClean="0"/>
              <a:t>SIGRH</a:t>
            </a:r>
          </a:p>
          <a:p>
            <a:pPr marL="0" indent="0" algn="ctr">
              <a:lnSpc>
                <a:spcPct val="80000"/>
              </a:lnSpc>
              <a:buNone/>
            </a:pPr>
            <a:r>
              <a:rPr lang="pt-BR" altLang="pt-BR" dirty="0" smtClean="0"/>
              <a:t>Aposentadoria</a:t>
            </a:r>
            <a:endParaRPr lang="pt-BR" altLang="pt-BR" dirty="0" smtClean="0"/>
          </a:p>
          <a:p>
            <a:pPr algn="ctr">
              <a:lnSpc>
                <a:spcPct val="80000"/>
              </a:lnSpc>
            </a:pPr>
            <a:endParaRPr lang="pt-BR" altLang="pt-BR" sz="2500" dirty="0"/>
          </a:p>
        </p:txBody>
      </p:sp>
      <p:sp>
        <p:nvSpPr>
          <p:cNvPr id="5" name="CaixaDeTexto 1"/>
          <p:cNvSpPr txBox="1">
            <a:spLocks noChangeArrowheads="1"/>
          </p:cNvSpPr>
          <p:nvPr/>
        </p:nvSpPr>
        <p:spPr bwMode="auto">
          <a:xfrm>
            <a:off x="662928" y="2041874"/>
            <a:ext cx="7902057" cy="40177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72000">
            <a:noAutofit/>
          </a:bodyPr>
          <a:lstStyle>
            <a:lvl1pPr eaLnBrk="0" hangingPunct="0"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9pPr>
          </a:lstStyle>
          <a:p>
            <a:r>
              <a:rPr lang="pt-BR" sz="1800" b="1" dirty="0"/>
              <a:t>Gestor Aposentadoria</a:t>
            </a:r>
            <a:r>
              <a:rPr lang="pt-BR" sz="1800" dirty="0"/>
              <a:t>:</a:t>
            </a:r>
          </a:p>
          <a:p>
            <a:pPr lvl="1" algn="just">
              <a:buFont typeface="Wingdings" panose="05000000000000000000" pitchFamily="2" charset="2"/>
              <a:buChar char="ü"/>
            </a:pPr>
            <a:r>
              <a:rPr lang="pt-BR" sz="1800" dirty="0"/>
              <a:t>Habilita o usuário a acessar as operações do módulo de aposentadoria e relacionadas a aposentadoria do módulo de administração de pessoal.</a:t>
            </a:r>
          </a:p>
          <a:p>
            <a:r>
              <a:rPr lang="pt-BR" sz="1800" b="1" dirty="0"/>
              <a:t>Servidor</a:t>
            </a:r>
            <a:r>
              <a:rPr lang="pt-BR" sz="1800" dirty="0"/>
              <a:t>: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pt-BR" sz="1800" dirty="0"/>
              <a:t>Qualquer servidor ativo da Instituição terá acesso as funcionalidades </a:t>
            </a:r>
            <a:r>
              <a:rPr lang="pt-BR" sz="1800" dirty="0" smtClean="0"/>
              <a:t>apresentadas na aba Consultas e Documentos.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pt-BR" sz="1800" dirty="0" smtClean="0"/>
              <a:t>Verificação de Isenção/Abono de Permanência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pt-BR" sz="1800" dirty="0" smtClean="0"/>
              <a:t>Relatório Analítico de Previsão Aposentadoria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pt-BR" sz="1800" dirty="0" smtClean="0"/>
              <a:t>Pedido de Aposentadoria</a:t>
            </a:r>
            <a:endParaRPr lang="pt-BR" sz="1800" dirty="0"/>
          </a:p>
          <a:p>
            <a:r>
              <a:rPr lang="pt-BR" sz="1800" b="1" dirty="0"/>
              <a:t>Chefe da Unidade</a:t>
            </a:r>
            <a:r>
              <a:rPr lang="pt-BR" sz="1800" dirty="0"/>
              <a:t>: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pt-BR" sz="1800" dirty="0"/>
              <a:t>Servidor responsável pela Unidade</a:t>
            </a:r>
            <a:r>
              <a:rPr lang="pt-BR" sz="1800" dirty="0" smtClean="0"/>
              <a:t>.</a:t>
            </a:r>
          </a:p>
          <a:p>
            <a:pPr marL="1200150" lvl="2" indent="-285750">
              <a:buFont typeface="Wingdings" panose="05000000000000000000" pitchFamily="2" charset="2"/>
              <a:buChar char="§"/>
            </a:pPr>
            <a:r>
              <a:rPr lang="pt-BR" sz="1800" dirty="0" smtClean="0"/>
              <a:t>Relatório de Previsão por Unidade</a:t>
            </a:r>
            <a:endParaRPr lang="pt-BR" sz="1800" dirty="0"/>
          </a:p>
          <a:p>
            <a:pPr lvl="0"/>
            <a:endParaRPr lang="pt-BR" altLang="pt-BR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CaixaDeTexto 1"/>
          <p:cNvSpPr txBox="1">
            <a:spLocks noChangeArrowheads="1"/>
          </p:cNvSpPr>
          <p:nvPr/>
        </p:nvSpPr>
        <p:spPr bwMode="auto">
          <a:xfrm>
            <a:off x="512808" y="1518654"/>
            <a:ext cx="7970293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9pPr>
          </a:lstStyle>
          <a:p>
            <a:pPr algn="ctr" eaLnBrk="1" hangingPunct="1"/>
            <a:r>
              <a:rPr lang="pt-BR" altLang="pt-B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Perfil de Acesso</a:t>
            </a:r>
            <a:endParaRPr lang="pt-BR" altLang="pt-BR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03130317"/>
      </p:ext>
    </p:extLst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ítulo 2"/>
          <p:cNvSpPr txBox="1">
            <a:spLocks/>
          </p:cNvSpPr>
          <p:nvPr/>
        </p:nvSpPr>
        <p:spPr>
          <a:xfrm>
            <a:off x="512808" y="191070"/>
            <a:ext cx="7845425" cy="668740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80000"/>
              </a:lnSpc>
              <a:buNone/>
            </a:pPr>
            <a:r>
              <a:rPr lang="pt-BR" altLang="pt-BR" dirty="0" smtClean="0"/>
              <a:t>SIGRH</a:t>
            </a:r>
          </a:p>
          <a:p>
            <a:pPr marL="0" indent="0" algn="ctr">
              <a:lnSpc>
                <a:spcPct val="80000"/>
              </a:lnSpc>
              <a:buNone/>
            </a:pPr>
            <a:r>
              <a:rPr lang="pt-BR" altLang="pt-BR" dirty="0" smtClean="0"/>
              <a:t>Aposentadoria</a:t>
            </a:r>
            <a:endParaRPr lang="pt-BR" altLang="pt-BR" dirty="0" smtClean="0"/>
          </a:p>
          <a:p>
            <a:pPr algn="ctr">
              <a:lnSpc>
                <a:spcPct val="80000"/>
              </a:lnSpc>
            </a:pPr>
            <a:endParaRPr lang="pt-BR" altLang="pt-BR" sz="2500" dirty="0"/>
          </a:p>
        </p:txBody>
      </p:sp>
      <p:pic>
        <p:nvPicPr>
          <p:cNvPr id="2" name="Imagem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8866" y="1310185"/>
            <a:ext cx="7539367" cy="41079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9576174"/>
      </p:ext>
    </p:extLst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ustom Theme">
  <a:themeElements>
    <a:clrScheme name="Custom 347">
      <a:dk1>
        <a:srgbClr val="000000"/>
      </a:dk1>
      <a:lt1>
        <a:srgbClr val="FFFFFF"/>
      </a:lt1>
      <a:dk2>
        <a:srgbClr val="666666"/>
      </a:dk2>
      <a:lt2>
        <a:srgbClr val="CCCCCC"/>
      </a:lt2>
      <a:accent1>
        <a:srgbClr val="3A81BA"/>
      </a:accent1>
      <a:accent2>
        <a:srgbClr val="D89F39"/>
      </a:accent2>
      <a:accent3>
        <a:srgbClr val="8BAB42"/>
      </a:accent3>
      <a:accent4>
        <a:srgbClr val="57A7B5"/>
      </a:accent4>
      <a:accent5>
        <a:srgbClr val="8B81D2"/>
      </a:accent5>
      <a:accent6>
        <a:srgbClr val="963334"/>
      </a:accent6>
      <a:hlink>
        <a:srgbClr val="1155CC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4236</TotalTime>
  <Words>143</Words>
  <Application>Microsoft Office PowerPoint</Application>
  <PresentationFormat>Apresentação na tela (4:3)</PresentationFormat>
  <Paragraphs>67</Paragraphs>
  <Slides>10</Slides>
  <Notes>10</Notes>
  <HiddenSlides>0</HiddenSlides>
  <MMClips>0</MMClips>
  <ScaleCrop>false</ScaleCrop>
  <HeadingPairs>
    <vt:vector size="6" baseType="variant">
      <vt:variant>
        <vt:lpstr>Fontes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10</vt:i4>
      </vt:variant>
    </vt:vector>
  </HeadingPairs>
  <TitlesOfParts>
    <vt:vector size="17" baseType="lpstr">
      <vt:lpstr>Arial</vt:lpstr>
      <vt:lpstr>Courier New</vt:lpstr>
      <vt:lpstr>Lucida Sans Unicode</vt:lpstr>
      <vt:lpstr>Segoe UI</vt:lpstr>
      <vt:lpstr>Times New Roman</vt:lpstr>
      <vt:lpstr>Wingdings</vt:lpstr>
      <vt:lpstr>Custom Theme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Deivid Fiorin</dc:creator>
  <cp:lastModifiedBy>Luiz Alberto de Castro Vieira</cp:lastModifiedBy>
  <cp:revision>49</cp:revision>
  <dcterms:modified xsi:type="dcterms:W3CDTF">2016-11-18T11:24:30Z</dcterms:modified>
</cp:coreProperties>
</file>