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7"/>
  </p:notesMasterIdLst>
  <p:sldIdLst>
    <p:sldId id="292" r:id="rId3"/>
    <p:sldId id="299" r:id="rId4"/>
    <p:sldId id="318" r:id="rId5"/>
    <p:sldId id="257" r:id="rId6"/>
    <p:sldId id="30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310" r:id="rId18"/>
    <p:sldId id="312" r:id="rId19"/>
    <p:sldId id="313" r:id="rId20"/>
    <p:sldId id="285" r:id="rId21"/>
    <p:sldId id="286" r:id="rId22"/>
    <p:sldId id="287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298" r:id="rId33"/>
    <p:sldId id="314" r:id="rId34"/>
    <p:sldId id="315" r:id="rId35"/>
    <p:sldId id="290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3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1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92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99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0760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987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8874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6274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915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0889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7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055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25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507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646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74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807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19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528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126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3884612" y="8685211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970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CASO</a:t>
            </a:r>
            <a:r>
              <a:rPr lang="pt-BR" baseline="0" dirty="0" smtClean="0"/>
              <a:t> NÃO POSSUAM O ENDEREÇO ESTA AQUI...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20B33-176A-42FD-B401-CE3853447C4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2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548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000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504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33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599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724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155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ítulo e texto vertic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370681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Título e texto verticai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5400000">
            <a:off x="4741862" y="2062162"/>
            <a:ext cx="5830888" cy="205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551656" y="80169"/>
            <a:ext cx="583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ítulo e texto vertica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309018" y="-370681"/>
            <a:ext cx="4524374" cy="8228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m com Legend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údo com Legenda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çã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as Partes de Conteúd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46612" y="1481137"/>
            <a:ext cx="4038599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Cabeçalho da Seçã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m com Legend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údo com Legend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as Partes de Conteúd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4037013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6612" y="1481137"/>
            <a:ext cx="4038599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Cabeçalho da Seçã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1pPr>
            <a:lvl2pPr marL="457200" marR="0" indent="0" algn="ctr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2pPr>
            <a:lvl3pPr marL="9144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3pPr>
            <a:lvl4pPr marL="13716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4pPr>
            <a:lvl5pPr marL="18288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5pPr>
            <a:lvl6pPr marL="22860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6pPr>
            <a:lvl7pPr marL="27432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7pPr>
            <a:lvl8pPr marL="32004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8pPr>
            <a:lvl9pPr marL="3657600" marR="0" indent="0" algn="ctr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664075"/>
            <a:ext cx="9150350" cy="1587"/>
          </a:xfrm>
          <a:prstGeom prst="rtTriangle">
            <a:avLst/>
          </a:prstGeom>
          <a:gradFill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-3175" y="4953000"/>
            <a:ext cx="9145586" cy="1909762"/>
            <a:chOff x="-3175" y="4953000"/>
            <a:chExt cx="9145586" cy="1909762"/>
          </a:xfrm>
        </p:grpSpPr>
        <p:sp>
          <p:nvSpPr>
            <p:cNvPr id="12" name="Shape 12"/>
            <p:cNvSpPr/>
            <p:nvPr/>
          </p:nvSpPr>
          <p:spPr>
            <a:xfrm>
              <a:off x="1693861" y="4953000"/>
              <a:ext cx="7442199" cy="484187"/>
            </a:xfrm>
            <a:custGeom>
              <a:avLst/>
              <a:gdLst/>
              <a:ahLst/>
              <a:cxnLst/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6036" y="5235575"/>
              <a:ext cx="9091612" cy="784224"/>
            </a:xfrm>
            <a:custGeom>
              <a:avLst/>
              <a:gdLst/>
              <a:ahLst/>
              <a:cxnLst/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Shape 14"/>
            <p:cNvGrpSpPr/>
            <p:nvPr/>
          </p:nvGrpSpPr>
          <p:grpSpPr>
            <a:xfrm>
              <a:off x="3175" y="4992687"/>
              <a:ext cx="9139236" cy="1870074"/>
              <a:chOff x="3175" y="4992687"/>
              <a:chExt cx="9139236" cy="1870074"/>
            </a:xfrm>
          </p:grpSpPr>
          <p:pic>
            <p:nvPicPr>
              <p:cNvPr id="15" name="Shape 15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175" y="4992687"/>
                <a:ext cx="9139236" cy="18700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Shape 16"/>
              <p:cNvSpPr txBox="1"/>
              <p:nvPr/>
            </p:nvSpPr>
            <p:spPr>
              <a:xfrm>
                <a:off x="9525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" name="Shape 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3175" y="4986337"/>
              <a:ext cx="9145586" cy="812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marR="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marR="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marR="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marR="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7700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4379912" y="6408737"/>
            <a:ext cx="235108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47111" y="6408737"/>
            <a:ext cx="365125" cy="363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FFFFFF"/>
              </a:buClr>
              <a:buSzPct val="25000"/>
              <a:buFont typeface="Rambla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00062" y="5945187"/>
            <a:ext cx="4940300" cy="920750"/>
          </a:xfrm>
          <a:custGeom>
            <a:avLst/>
            <a:gdLst/>
            <a:ahLst/>
            <a:cxnLst/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85775" y="5938837"/>
            <a:ext cx="3690937" cy="933450"/>
          </a:xfrm>
          <a:custGeom>
            <a:avLst/>
            <a:gdLst/>
            <a:ahLst/>
            <a:cxnLst/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Shape 84"/>
          <p:cNvGrpSpPr/>
          <p:nvPr/>
        </p:nvGrpSpPr>
        <p:grpSpPr>
          <a:xfrm>
            <a:off x="-12700" y="5784850"/>
            <a:ext cx="3413124" cy="1090612"/>
            <a:chOff x="-12700" y="5784850"/>
            <a:chExt cx="3413124" cy="1090612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12700" y="5784850"/>
              <a:ext cx="3413124" cy="1090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 txBox="1"/>
            <p:nvPr/>
          </p:nvSpPr>
          <p:spPr>
            <a:xfrm>
              <a:off x="277812" y="6421437"/>
              <a:ext cx="1698625" cy="3587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" name="Shape 8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9050" y="5772150"/>
            <a:ext cx="3421062" cy="110966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7145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marR="0" indent="-139700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marR="0" indent="-952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marR="0" indent="-10795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marR="0" indent="-101600" algn="l" rtl="0"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marR="0" indent="-228600" algn="l" rtl="0">
              <a:spcBef>
                <a:spcPts val="350"/>
              </a:spcBef>
              <a:spcAft>
                <a:spcPts val="0"/>
              </a:spcAft>
              <a:defRPr/>
            </a:lvl6pPr>
            <a:lvl7pPr marL="2971800" marR="0" indent="-228600" algn="l" rtl="0">
              <a:spcBef>
                <a:spcPts val="350"/>
              </a:spcBef>
              <a:spcAft>
                <a:spcPts val="0"/>
              </a:spcAft>
              <a:defRPr/>
            </a:lvl7pPr>
            <a:lvl8pPr marL="3429000" marR="0" indent="-228600" algn="l" rtl="0">
              <a:spcBef>
                <a:spcPts val="350"/>
              </a:spcBef>
              <a:spcAft>
                <a:spcPts val="0"/>
              </a:spcAft>
              <a:defRPr/>
            </a:lvl8pPr>
            <a:lvl9pPr marL="3886200" marR="0" indent="-228600" algn="l" rtl="0">
              <a:spcBef>
                <a:spcPts val="35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727825" y="6405562"/>
            <a:ext cx="1917700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4379912" y="6405562"/>
            <a:ext cx="2351086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47111" y="6405562"/>
            <a:ext cx="365125" cy="366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11721" y="2661313"/>
            <a:ext cx="7845425" cy="83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pt-BR" sz="6000" b="1" dirty="0" smtClean="0"/>
              <a:t>Módulo Capacitação</a:t>
            </a:r>
            <a:endParaRPr lang="pt-BR" altLang="pt-BR" sz="6000" b="1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86853" y="3906091"/>
            <a:ext cx="79702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200" dirty="0" smtClean="0"/>
              <a:t>Ministrado:</a:t>
            </a:r>
          </a:p>
          <a:p>
            <a:pPr algn="ctr" eaLnBrk="1" hangingPunct="1"/>
            <a:r>
              <a:rPr lang="pt-BR" altLang="pt-BR" sz="2200" dirty="0" smtClean="0"/>
              <a:t>Deivid </a:t>
            </a:r>
            <a:r>
              <a:rPr lang="pt-BR" altLang="pt-BR" sz="2200" dirty="0" err="1" smtClean="0"/>
              <a:t>Fiorin</a:t>
            </a:r>
            <a:endParaRPr lang="pt-BR" altLang="pt-BR" sz="2200" dirty="0" smtClean="0"/>
          </a:p>
          <a:p>
            <a:pPr algn="ctr" eaLnBrk="1" hangingPunct="1"/>
            <a:r>
              <a:rPr lang="pt-BR" altLang="pt-BR" sz="2200" dirty="0" smtClean="0"/>
              <a:t>Luiz Vieira</a:t>
            </a:r>
            <a:endParaRPr lang="pt-BR" altLang="pt-BR" sz="2200" dirty="0"/>
          </a:p>
        </p:txBody>
      </p:sp>
      <p:sp>
        <p:nvSpPr>
          <p:cNvPr id="7" name="Shape 166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7360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5500" b="1" i="0" u="none" strike="noStrike" cap="none" baseline="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SIGRH</a:t>
            </a:r>
            <a:br>
              <a:rPr lang="en-US" sz="5500" b="1" i="0" u="none" strike="noStrike" cap="none" baseline="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Sistema </a:t>
            </a:r>
            <a:r>
              <a:rPr lang="en-US" sz="280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Integrado</a:t>
            </a:r>
            <a:r>
              <a:rPr lang="en-US" sz="280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Gestão</a:t>
            </a:r>
            <a:r>
              <a:rPr lang="en-US" sz="280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sz="280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Humanos</a:t>
            </a:r>
            <a:endParaRPr lang="en-US" sz="2800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8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Sub-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Shape 3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8987" y="1481137"/>
            <a:ext cx="7564436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Atividade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1481137"/>
            <a:ext cx="7789861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Atividade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417761"/>
            <a:ext cx="8228012" cy="2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49461"/>
            <a:ext cx="8228012" cy="3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Evento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08150"/>
            <a:ext cx="8228012" cy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174626"/>
            <a:ext cx="8228012" cy="11112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Edital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Shape 3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3357562"/>
            <a:ext cx="8640762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714375" y="1285875"/>
            <a:ext cx="8001000" cy="20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A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solidFill>
                  <a:schemeClr val="dk1"/>
                </a:solidFill>
              </a:rPr>
              <a:t>CGGP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edital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associando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estão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precisando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instrutor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servidores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tiverem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cadastram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atualizam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currículo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portal do </a:t>
            </a:r>
            <a:r>
              <a:rPr lang="en-US" sz="18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servidor</a:t>
            </a:r>
            <a:r>
              <a:rPr lang="en-US" sz="18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</a:t>
            </a:r>
            <a:r>
              <a:rPr lang="en-US" sz="18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capacitação</a:t>
            </a:r>
            <a:r>
              <a:rPr lang="en-US" sz="18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banco de </a:t>
            </a:r>
            <a:r>
              <a:rPr lang="en-US" sz="18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talentos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entram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inscrição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o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edital,escolhem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tem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interesse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instrutor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manhã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tarde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noite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depois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dirty="0" smtClean="0">
                <a:solidFill>
                  <a:schemeClr val="dk1"/>
                </a:solidFill>
              </a:rPr>
              <a:t>CGGP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currículos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escolhe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convidado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instrutor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37" y="1183368"/>
            <a:ext cx="8280483" cy="5319032"/>
          </a:xfrm>
          <a:prstGeom prst="rect">
            <a:avLst/>
          </a:prstGeom>
        </p:spPr>
      </p:pic>
      <p:sp>
        <p:nvSpPr>
          <p:cNvPr id="4" name="Shape 345"/>
          <p:cNvSpPr txBox="1">
            <a:spLocks/>
          </p:cNvSpPr>
          <p:nvPr/>
        </p:nvSpPr>
        <p:spPr>
          <a:xfrm>
            <a:off x="457994" y="303894"/>
            <a:ext cx="8228012" cy="72480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Cadastro</a:t>
            </a:r>
            <a:r>
              <a:rPr lang="en-US" sz="41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Turma</a:t>
            </a:r>
            <a:endParaRPr lang="en-US" sz="4100" b="1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5"/>
          <p:cNvSpPr txBox="1">
            <a:spLocks/>
          </p:cNvSpPr>
          <p:nvPr/>
        </p:nvSpPr>
        <p:spPr>
          <a:xfrm>
            <a:off x="457994" y="303894"/>
            <a:ext cx="8228012" cy="72480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Cadastro</a:t>
            </a:r>
            <a:r>
              <a:rPr lang="en-US" sz="41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Turma</a:t>
            </a:r>
            <a:endParaRPr lang="en-US" sz="4100" b="1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Espaço Reservado para Imagem 4" descr="SIGGP - Sistema Integrado de Gestão de Pesso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051" y="1248682"/>
            <a:ext cx="8818518" cy="51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5"/>
          <p:cNvSpPr txBox="1">
            <a:spLocks/>
          </p:cNvSpPr>
          <p:nvPr/>
        </p:nvSpPr>
        <p:spPr>
          <a:xfrm>
            <a:off x="457994" y="303894"/>
            <a:ext cx="8228012" cy="72480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Cadastro</a:t>
            </a:r>
            <a:r>
              <a:rPr lang="en-US" sz="41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100" b="1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Turma</a:t>
            </a:r>
            <a:endParaRPr lang="en-US" sz="4100" b="1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Espaço Reservado para Imagem 4" descr="SIGGP - Sistema Integrado de Gestão de Pesso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4" y="1307103"/>
            <a:ext cx="7867579" cy="46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Inscrever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Shape 3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4075" y="1481137"/>
            <a:ext cx="7434262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/>
              <a:t>Módulo Capacitação</a:t>
            </a:r>
            <a:r>
              <a:rPr lang="pt-BR" dirty="0" smtClean="0"/>
              <a:t>		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O módulo Capacitação tem o objetivo de contribuir </a:t>
            </a:r>
            <a:r>
              <a:rPr lang="pt-BR" sz="2800" dirty="0"/>
              <a:t>para o desenvolvimento do servidor como profissional e cidadão de forma a atender as competências exigidas pelos diversos ambientes organizacionais onde estão inseridos, observando os objetivos e a função social da Instituição.</a:t>
            </a:r>
          </a:p>
        </p:txBody>
      </p:sp>
    </p:spTree>
    <p:extLst>
      <p:ext uri="{BB962C8B-B14F-4D97-AF65-F5344CB8AC3E}">
        <p14:creationId xmlns:p14="http://schemas.microsoft.com/office/powerpoint/2010/main" val="40781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-US" sz="4100" b="1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Inscrever</a:t>
            </a:r>
            <a:r>
              <a:rPr lang="en-US" sz="4100" b="1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endParaRPr lang="en-US" sz="4100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47936"/>
            <a:ext cx="8228012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Inscrever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Shape 3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5962" y="1481137"/>
            <a:ext cx="7710486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Acesso</a:t>
            </a:r>
            <a:r>
              <a:rPr lang="en-US" sz="4100" b="1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Portal 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1136"/>
            <a:ext cx="8228012" cy="50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17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1481137"/>
            <a:ext cx="7881937" cy="452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1965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8787" y="1512887"/>
            <a:ext cx="8224837" cy="4460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91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47164"/>
            <a:ext cx="8228012" cy="308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832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6124" y="1323833"/>
            <a:ext cx="7939087" cy="4681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6726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58975"/>
            <a:ext cx="8228012" cy="356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150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4062" y="1481137"/>
            <a:ext cx="7635874" cy="452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2323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0387" y="1481137"/>
            <a:ext cx="8021636" cy="452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2910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/>
              <a:t>Fluxo do Processo</a:t>
            </a:r>
            <a:endParaRPr lang="pt-BR" sz="4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481136"/>
            <a:ext cx="8228012" cy="51022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182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Currículo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2950" y="1481137"/>
            <a:ext cx="7656512" cy="4524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528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sz="4100" b="1" i="0" u="none" strike="noStrike" cap="none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Inscrição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87" y="2525711"/>
            <a:ext cx="6931024" cy="4332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3" y="1124107"/>
            <a:ext cx="8099946" cy="14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383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/>
              <a:t>Solicitação de Certificado</a:t>
            </a:r>
            <a:endParaRPr lang="pt-BR" sz="40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0" y="1333580"/>
            <a:ext cx="8041531" cy="53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b="1" dirty="0" smtClean="0"/>
              <a:t>Certificado da Capacitação</a:t>
            </a:r>
            <a:endParaRPr lang="pt-BR" sz="4000" b="1" dirty="0"/>
          </a:p>
        </p:txBody>
      </p:sp>
      <p:pic>
        <p:nvPicPr>
          <p:cNvPr id="4" name="Shape 6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272330"/>
            <a:ext cx="8228012" cy="5374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i="1" dirty="0"/>
              <a:t>Acessos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268760"/>
            <a:ext cx="9396536" cy="5336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	</a:t>
            </a:r>
          </a:p>
          <a:p>
            <a:pPr marL="0" indent="0" algn="ctr">
              <a:buNone/>
            </a:pPr>
            <a:r>
              <a:rPr lang="pt-BR" b="1" dirty="0" smtClean="0"/>
              <a:t>TESTE</a:t>
            </a:r>
          </a:p>
          <a:p>
            <a:pPr marL="0" indent="0" algn="ctr">
              <a:buNone/>
            </a:pPr>
            <a:r>
              <a:rPr lang="pt-BR" sz="2600" dirty="0" smtClean="0">
                <a:solidFill>
                  <a:srgbClr val="0070C0"/>
                </a:solidFill>
              </a:rPr>
              <a:t>http://sigteste.ifsudestemg.edu.br:8080/sigrh/public/home.jsf</a:t>
            </a:r>
          </a:p>
          <a:p>
            <a:pPr marL="0" indent="0" algn="ctr">
              <a:buNone/>
            </a:pPr>
            <a:endParaRPr lang="pt-BR" sz="2600" dirty="0" smtClean="0"/>
          </a:p>
          <a:p>
            <a:pPr marL="0" indent="0" algn="ctr">
              <a:buNone/>
            </a:pPr>
            <a:r>
              <a:rPr lang="pt-BR" b="1" dirty="0" smtClean="0"/>
              <a:t>HOMOLOGAÇÃO</a:t>
            </a:r>
            <a:r>
              <a:rPr lang="pt-BR" dirty="0" smtClean="0"/>
              <a:t>:</a:t>
            </a:r>
            <a:endParaRPr lang="pt-BR" dirty="0" smtClean="0"/>
          </a:p>
          <a:p>
            <a:pPr marL="0" indent="0" algn="ctr">
              <a:buNone/>
            </a:pPr>
            <a:r>
              <a:rPr lang="pt-BR" sz="2600" dirty="0">
                <a:solidFill>
                  <a:srgbClr val="0070C0"/>
                </a:solidFill>
              </a:rPr>
              <a:t>http://sigteste.ifsudestemg.edu.br:8080/sigrh/public/home.jsf</a:t>
            </a:r>
          </a:p>
          <a:p>
            <a:pPr marL="0" indent="0" algn="ctr">
              <a:buNone/>
            </a:pPr>
            <a:endParaRPr lang="pt-BR" sz="2800" dirty="0"/>
          </a:p>
          <a:p>
            <a:pPr marL="0" lvl="0" indent="0" algn="ctr">
              <a:buNone/>
            </a:pPr>
            <a:endParaRPr lang="pt-BR" sz="2400" i="1" dirty="0" smtClean="0"/>
          </a:p>
          <a:p>
            <a:pPr marL="0" lvl="0" indent="0" algn="ctr">
              <a:buNone/>
            </a:pPr>
            <a:r>
              <a:rPr lang="pt-BR" sz="2400" i="1" dirty="0" smtClean="0"/>
              <a:t> </a:t>
            </a:r>
            <a:endParaRPr lang="pt-BR" sz="2400" i="1" dirty="0" smtClean="0"/>
          </a:p>
          <a:p>
            <a:pPr marL="0" lvl="0" indent="0" algn="ctr">
              <a:buNone/>
            </a:pPr>
            <a:endParaRPr lang="pt-BR" sz="2400" i="1" dirty="0"/>
          </a:p>
          <a:p>
            <a:pPr marL="0" lvl="0" indent="0" algn="ctr">
              <a:buNone/>
            </a:pPr>
            <a:r>
              <a:rPr lang="pt-BR" sz="2800" b="1" i="1" dirty="0" smtClean="0"/>
              <a:t>Acessar </a:t>
            </a:r>
            <a:r>
              <a:rPr lang="pt-BR" sz="2800" b="1" i="1" dirty="0" smtClean="0"/>
              <a:t>com usuário e senha criados.</a:t>
            </a:r>
          </a:p>
          <a:p>
            <a:pPr marL="0" lv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770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pt-BR" sz="4000" b="1" dirty="0"/>
              <a:t>Módulo Capacitação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20850"/>
            <a:ext cx="8228012" cy="4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baseline="0" dirty="0" err="1">
                <a:solidFill>
                  <a:srgbClr val="464646"/>
                </a:solidFill>
                <a:latin typeface="+mj-lt"/>
                <a:ea typeface="Calibri"/>
                <a:cs typeface="Calibri"/>
                <a:sym typeface="Calibri"/>
              </a:rPr>
              <a:t>Módulo</a:t>
            </a:r>
            <a:r>
              <a:rPr lang="en-US" sz="4000" b="1" i="0" u="none" strike="noStrike" cap="none" baseline="0" dirty="0">
                <a:solidFill>
                  <a:srgbClr val="464646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baseline="0" dirty="0" err="1">
                <a:solidFill>
                  <a:srgbClr val="464646"/>
                </a:solidFill>
                <a:latin typeface="+mj-lt"/>
                <a:ea typeface="Calibri"/>
                <a:cs typeface="Calibri"/>
                <a:sym typeface="Calibri"/>
              </a:rPr>
              <a:t>Capacitação</a:t>
            </a:r>
            <a:endParaRPr lang="en-US" sz="4000" b="1" i="0" u="none" strike="noStrike" cap="none" baseline="0" dirty="0">
              <a:solidFill>
                <a:srgbClr val="464646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428750"/>
            <a:ext cx="7699374" cy="469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5099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Instrutor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Externo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9287" y="1481137"/>
            <a:ext cx="7843837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Instrutor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Interno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Shape 2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35125"/>
            <a:ext cx="8228012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Capacitação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Profissional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Shape 2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87487"/>
            <a:ext cx="822801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174625"/>
            <a:ext cx="8228012" cy="1341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4100" b="1" i="0" u="none" strike="noStrike" cap="none" baseline="0" dirty="0" err="1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4100" b="1" i="0" u="none" strike="noStrike" cap="none" baseline="0" dirty="0" smtClean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100" b="1" i="0" u="none" strike="noStrike" cap="none" baseline="0" dirty="0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4100" b="1" i="0" u="none" strike="noStrike" cap="none" baseline="0" dirty="0" err="1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Habilidades</a:t>
            </a:r>
            <a:endParaRPr lang="en-US" sz="4100" b="1" i="0" u="none" strike="noStrike" cap="none" baseline="0" dirty="0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8825" y="1481137"/>
            <a:ext cx="7624762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242</Words>
  <Application>Microsoft Office PowerPoint</Application>
  <PresentationFormat>Apresentação na tela (4:3)</PresentationFormat>
  <Paragraphs>65</Paragraphs>
  <Slides>34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Lucida Sans Unicode</vt:lpstr>
      <vt:lpstr>Rambla</vt:lpstr>
      <vt:lpstr>Times New Roman</vt:lpstr>
      <vt:lpstr>1_Tema do Office</vt:lpstr>
      <vt:lpstr>Tema do Office</vt:lpstr>
      <vt:lpstr>SIGRH Sistema Integrado de Gestão de Recursos Humanos</vt:lpstr>
      <vt:lpstr>Módulo Capacitação  </vt:lpstr>
      <vt:lpstr>Fluxo do Processo</vt:lpstr>
      <vt:lpstr>Módulo Capacitação</vt:lpstr>
      <vt:lpstr>Módulo Capacitação</vt:lpstr>
      <vt:lpstr>Cadastrar – Instrutor Externo</vt:lpstr>
      <vt:lpstr>Cadastrar Instrutor Interno</vt:lpstr>
      <vt:lpstr>Cadastrar – Capacitação Profissional</vt:lpstr>
      <vt:lpstr>Cadastrar – Tipos de Habilidades</vt:lpstr>
      <vt:lpstr>Cadastrar Sub-Tipos de Habilidades</vt:lpstr>
      <vt:lpstr>Cadastrar Atividade de Capacitação</vt:lpstr>
      <vt:lpstr>Cadastrar Atividade de Capacitação</vt:lpstr>
      <vt:lpstr>Cadastrar Evento de Capacitação</vt:lpstr>
      <vt:lpstr>Cadastrar Evento de Capacitação</vt:lpstr>
      <vt:lpstr>Cadastrar Edital de Capacitação</vt:lpstr>
      <vt:lpstr>Apresentação do PowerPoint</vt:lpstr>
      <vt:lpstr>Apresentação do PowerPoint</vt:lpstr>
      <vt:lpstr>Apresentação do PowerPoint</vt:lpstr>
      <vt:lpstr>Inscrever Servidor</vt:lpstr>
      <vt:lpstr>Inscrever Servidor</vt:lpstr>
      <vt:lpstr>Inscrever Servidor</vt:lpstr>
      <vt:lpstr>Acesso - Portal do Servidor</vt:lpstr>
      <vt:lpstr>Cadastrar/Atualizar Currículo</vt:lpstr>
      <vt:lpstr>Cadastrar/Atualizar Currículo</vt:lpstr>
      <vt:lpstr>Cadastrar/Atualizar Currículo</vt:lpstr>
      <vt:lpstr>Cadastrar/Atualizar Currículo</vt:lpstr>
      <vt:lpstr>Cadastrar/Atualizar Currículo</vt:lpstr>
      <vt:lpstr>Cadastrar/Atualizar Currículo</vt:lpstr>
      <vt:lpstr>Cadastrar/Atualizar Currículo</vt:lpstr>
      <vt:lpstr>Cadastrar/Atualizar Currículo</vt:lpstr>
      <vt:lpstr>Realizar Inscrição</vt:lpstr>
      <vt:lpstr>Solicitação de Certificado</vt:lpstr>
      <vt:lpstr>Certificado da Capacitação</vt:lpstr>
      <vt:lpstr>Acessos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Deivid Fiorin</cp:lastModifiedBy>
  <cp:revision>25</cp:revision>
  <dcterms:modified xsi:type="dcterms:W3CDTF">2015-12-15T10:40:37Z</dcterms:modified>
</cp:coreProperties>
</file>