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5" r:id="rId3"/>
    <p:sldId id="284" r:id="rId4"/>
    <p:sldId id="282" r:id="rId5"/>
    <p:sldId id="285" r:id="rId6"/>
    <p:sldId id="289" r:id="rId7"/>
    <p:sldId id="286" r:id="rId8"/>
    <p:sldId id="288" r:id="rId9"/>
    <p:sldId id="287" r:id="rId10"/>
    <p:sldId id="290" r:id="rId11"/>
    <p:sldId id="295" r:id="rId12"/>
    <p:sldId id="291" r:id="rId13"/>
    <p:sldId id="292" r:id="rId14"/>
    <p:sldId id="298" r:id="rId15"/>
    <p:sldId id="293" r:id="rId16"/>
    <p:sldId id="301" r:id="rId17"/>
    <p:sldId id="299" r:id="rId18"/>
    <p:sldId id="300" r:id="rId19"/>
    <p:sldId id="304" r:id="rId20"/>
    <p:sldId id="306" r:id="rId21"/>
    <p:sldId id="26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7596A-25D5-4B90-B564-76C5D8F39E09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0B33-176A-42FD-B401-CE3853447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73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Fluxo Normal desde o cadastro de um novo conselho, até o cadastro de uma resolução após</a:t>
            </a:r>
            <a:r>
              <a:rPr lang="pt-BR" baseline="0" dirty="0" smtClean="0"/>
              <a:t> uma reunião do conselho.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2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16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CASO</a:t>
            </a:r>
            <a:r>
              <a:rPr lang="pt-BR" baseline="0" dirty="0" smtClean="0"/>
              <a:t> NÃO POSSUAM O ENDEREÇO ESTA AQUI...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9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1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7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11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78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4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81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1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4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FBE8-0800-477F-8C18-515DDD1D902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ghmg.ifsudestemg.edu.br:808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g.ifsudestemg.edu.b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11721" y="1916832"/>
            <a:ext cx="7845425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pt-BR" sz="4400" dirty="0" smtClean="0"/>
              <a:t>Módulo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4400" dirty="0" smtClean="0"/>
              <a:t>Atendimento ao Servidor - SIGRH</a:t>
            </a:r>
          </a:p>
          <a:p>
            <a:pPr algn="ctr">
              <a:lnSpc>
                <a:spcPct val="80000"/>
              </a:lnSpc>
            </a:pPr>
            <a:endParaRPr lang="pt-BR" altLang="pt-BR" sz="25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86853" y="3906091"/>
            <a:ext cx="79702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/>
              <a:t>Ministrado:</a:t>
            </a:r>
          </a:p>
          <a:p>
            <a:pPr algn="ctr" eaLnBrk="1" hangingPunct="1"/>
            <a:r>
              <a:rPr lang="pt-BR" altLang="pt-BR" sz="2200" dirty="0" smtClean="0"/>
              <a:t>Deivid </a:t>
            </a:r>
            <a:r>
              <a:rPr lang="pt-BR" altLang="pt-BR" sz="2200" dirty="0" err="1" smtClean="0"/>
              <a:t>Fiorin</a:t>
            </a:r>
            <a:endParaRPr lang="pt-BR" altLang="pt-BR" sz="2200" dirty="0" smtClean="0"/>
          </a:p>
          <a:p>
            <a:pPr algn="ctr" eaLnBrk="1" hangingPunct="1"/>
            <a:r>
              <a:rPr lang="pt-BR" altLang="pt-BR" sz="2200" dirty="0" smtClean="0"/>
              <a:t>Luiz Vieira</a:t>
            </a: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21403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5321"/>
            <a:ext cx="8229600" cy="41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aba Serviços é possível realizar solicitações eletrônicas, onde o servidor pode manter contato com o Departamento de Recursos Humanos de forma online. </a:t>
            </a:r>
          </a:p>
        </p:txBody>
      </p:sp>
    </p:spTree>
    <p:extLst>
      <p:ext uri="{BB962C8B-B14F-4D97-AF65-F5344CB8AC3E}">
        <p14:creationId xmlns:p14="http://schemas.microsoft.com/office/powerpoint/2010/main" val="28286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3609"/>
            <a:ext cx="8229600" cy="42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via Portal do Servidor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servidor para poder utilizar todas as funcionalidades disponíveis no módulo Atendimento ao Servidor deve acessar os seguintes caminhos através do portal do Servidor:</a:t>
            </a:r>
          </a:p>
        </p:txBody>
      </p:sp>
    </p:spTree>
    <p:extLst>
      <p:ext uri="{BB962C8B-B14F-4D97-AF65-F5344CB8AC3E}">
        <p14:creationId xmlns:p14="http://schemas.microsoft.com/office/powerpoint/2010/main" val="682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via Portal do Servidor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pt-BR" sz="2600" b="1" i="1" dirty="0"/>
              <a:t>Portal do Servidor &gt; Consultas</a:t>
            </a:r>
          </a:p>
          <a:p>
            <a:pPr lvl="2"/>
            <a:r>
              <a:rPr lang="pt-BR" sz="2000" b="1" dirty="0" smtClean="0"/>
              <a:t>Aposentadoria</a:t>
            </a:r>
          </a:p>
          <a:p>
            <a:pPr lvl="3"/>
            <a:r>
              <a:rPr lang="pt-BR" sz="1700" dirty="0" smtClean="0"/>
              <a:t>Previsão de Aposentadoria </a:t>
            </a:r>
          </a:p>
          <a:p>
            <a:pPr lvl="3"/>
            <a:r>
              <a:rPr lang="pt-BR" sz="1700" dirty="0" smtClean="0"/>
              <a:t>Abono</a:t>
            </a:r>
          </a:p>
          <a:p>
            <a:pPr lvl="2"/>
            <a:r>
              <a:rPr lang="pt-BR" sz="1800" b="1" dirty="0" smtClean="0"/>
              <a:t>Aquisitivos</a:t>
            </a:r>
          </a:p>
          <a:p>
            <a:pPr lvl="2"/>
            <a:r>
              <a:rPr lang="pt-BR" sz="1800" b="1" dirty="0" smtClean="0"/>
              <a:t>Ausências</a:t>
            </a:r>
          </a:p>
          <a:p>
            <a:pPr lvl="2"/>
            <a:r>
              <a:rPr lang="pt-BR" sz="1800" b="1" dirty="0" smtClean="0"/>
              <a:t>Averbações</a:t>
            </a:r>
          </a:p>
          <a:p>
            <a:pPr lvl="2"/>
            <a:r>
              <a:rPr lang="pt-BR" sz="1800" b="1" dirty="0" smtClean="0"/>
              <a:t>Dependentes</a:t>
            </a:r>
          </a:p>
          <a:p>
            <a:pPr lvl="2"/>
            <a:r>
              <a:rPr lang="pt-BR" sz="1800" b="1" dirty="0" smtClean="0"/>
              <a:t>Financeiro</a:t>
            </a:r>
          </a:p>
          <a:p>
            <a:pPr lvl="3"/>
            <a:r>
              <a:rPr lang="pt-BR" sz="1700" dirty="0" smtClean="0"/>
              <a:t>Consultar Ficha Financeira</a:t>
            </a:r>
          </a:p>
          <a:p>
            <a:pPr lvl="3"/>
            <a:r>
              <a:rPr lang="pt-BR" sz="1700" dirty="0" smtClean="0"/>
              <a:t>Salário Benefício</a:t>
            </a:r>
            <a:endParaRPr lang="pt-BR" sz="1700" dirty="0"/>
          </a:p>
          <a:p>
            <a:pPr lvl="2"/>
            <a:r>
              <a:rPr lang="pt-BR" sz="1900" b="1" dirty="0" smtClean="0"/>
              <a:t>Formação Escolar/Capacitação</a:t>
            </a:r>
          </a:p>
          <a:p>
            <a:pPr lvl="2"/>
            <a:r>
              <a:rPr lang="pt-BR" sz="1900" b="1" dirty="0" smtClean="0"/>
              <a:t>Ocorrências</a:t>
            </a:r>
          </a:p>
          <a:p>
            <a:pPr lvl="3"/>
            <a:r>
              <a:rPr lang="pt-BR" sz="1700" dirty="0" smtClean="0"/>
              <a:t>Funcionais</a:t>
            </a:r>
          </a:p>
          <a:p>
            <a:pPr lvl="3"/>
            <a:r>
              <a:rPr lang="pt-BR" sz="1700" dirty="0" smtClean="0"/>
              <a:t>Pessoais</a:t>
            </a:r>
          </a:p>
          <a:p>
            <a:pPr lvl="2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2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417638"/>
            <a:ext cx="8143875" cy="45053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pt-BR" sz="2600" b="1" dirty="0" smtClean="0"/>
              <a:t>Portal do Servidor &gt; Consultas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339752" y="3024189"/>
            <a:ext cx="918100" cy="160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339750" y="3664252"/>
            <a:ext cx="1584178" cy="140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339752" y="3804478"/>
            <a:ext cx="1584176" cy="132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39752" y="3191200"/>
            <a:ext cx="918100" cy="1526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39753" y="3343839"/>
            <a:ext cx="918099" cy="160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39751" y="3937194"/>
            <a:ext cx="918101" cy="1869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339752" y="3504046"/>
            <a:ext cx="918100" cy="140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339752" y="2490790"/>
            <a:ext cx="918100" cy="1866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via Portal do Servidor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400" b="1" i="1" dirty="0"/>
              <a:t>Portal do Servidor &gt; </a:t>
            </a:r>
            <a:r>
              <a:rPr lang="pt-BR" sz="2400" b="1" i="1" dirty="0" smtClean="0"/>
              <a:t>Serviços &gt; Documentos &gt; Declarações</a:t>
            </a:r>
          </a:p>
          <a:p>
            <a:pPr lvl="1"/>
            <a:endParaRPr lang="pt-BR" sz="1400" b="1" i="1" dirty="0"/>
          </a:p>
          <a:p>
            <a:pPr lvl="2"/>
            <a:r>
              <a:rPr lang="pt-BR" b="1" dirty="0" smtClean="0"/>
              <a:t>Declarações</a:t>
            </a:r>
          </a:p>
          <a:p>
            <a:pPr lvl="3"/>
            <a:r>
              <a:rPr lang="pt-BR" sz="2400" dirty="0" smtClean="0"/>
              <a:t>Declaração de Averbação</a:t>
            </a:r>
          </a:p>
          <a:p>
            <a:pPr lvl="3"/>
            <a:r>
              <a:rPr lang="pt-BR" sz="2400" dirty="0" smtClean="0"/>
              <a:t>Declaração de Dependentes</a:t>
            </a:r>
          </a:p>
          <a:p>
            <a:pPr lvl="3"/>
            <a:r>
              <a:rPr lang="pt-BR" sz="2400" dirty="0" smtClean="0"/>
              <a:t>Declaração de Tempo de Serviço</a:t>
            </a:r>
          </a:p>
          <a:p>
            <a:pPr lvl="3"/>
            <a:r>
              <a:rPr lang="pt-BR" sz="2400" dirty="0" smtClean="0"/>
              <a:t>Declaração de ultima Progressão</a:t>
            </a:r>
          </a:p>
          <a:p>
            <a:pPr lvl="3"/>
            <a:r>
              <a:rPr lang="pt-BR" sz="2400" dirty="0" smtClean="0"/>
              <a:t>Declaração de RJU</a:t>
            </a:r>
          </a:p>
          <a:p>
            <a:pPr lvl="3"/>
            <a:r>
              <a:rPr lang="pt-BR" sz="2400" dirty="0" smtClean="0"/>
              <a:t>Termo de Afastamento</a:t>
            </a:r>
          </a:p>
          <a:p>
            <a:pPr lvl="3"/>
            <a:r>
              <a:rPr lang="pt-BR" sz="2400" dirty="0" smtClean="0"/>
              <a:t>Termo de Incentivo a Qualificação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41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b="1" dirty="0"/>
              <a:t>Portal do Servidor &gt; Serviços &gt; Documentos &gt; Declarações</a:t>
            </a:r>
            <a:endParaRPr lang="pt-BR" sz="26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821" y="1600200"/>
            <a:ext cx="81583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via Portal do Servidor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pt-BR" sz="2400" b="1" i="1" dirty="0"/>
              <a:t>Portal do Servidor &gt; Serviços &gt; Documentos &gt; </a:t>
            </a:r>
            <a:r>
              <a:rPr lang="pt-BR" sz="2400" b="1" i="1" dirty="0" smtClean="0"/>
              <a:t>Formulários</a:t>
            </a:r>
            <a:endParaRPr lang="pt-BR" sz="2400" b="1" i="1" dirty="0"/>
          </a:p>
          <a:p>
            <a:pPr lvl="1"/>
            <a:endParaRPr lang="pt-BR" sz="1400" b="1" i="1" dirty="0"/>
          </a:p>
          <a:p>
            <a:pPr lvl="2"/>
            <a:r>
              <a:rPr lang="pt-BR" sz="2800" b="1" dirty="0" smtClean="0"/>
              <a:t>Formulários</a:t>
            </a:r>
            <a:endParaRPr lang="pt-BR" sz="2800" b="1" dirty="0"/>
          </a:p>
          <a:p>
            <a:pPr lvl="3"/>
            <a:r>
              <a:rPr lang="pt-BR" sz="2800" dirty="0" smtClean="0"/>
              <a:t>Abono de Permanência</a:t>
            </a:r>
            <a:endParaRPr lang="pt-BR" sz="2800" dirty="0"/>
          </a:p>
          <a:p>
            <a:pPr lvl="3"/>
            <a:r>
              <a:rPr lang="pt-BR" sz="2800" dirty="0" smtClean="0"/>
              <a:t>Aposentadoria</a:t>
            </a:r>
            <a:endParaRPr lang="pt-BR" sz="2800" dirty="0"/>
          </a:p>
          <a:p>
            <a:pPr lvl="3"/>
            <a:r>
              <a:rPr lang="pt-BR" sz="2800" dirty="0" smtClean="0"/>
              <a:t>Ficha Funcional</a:t>
            </a:r>
            <a:endParaRPr lang="pt-BR" sz="2800" dirty="0"/>
          </a:p>
          <a:p>
            <a:pPr lvl="3"/>
            <a:r>
              <a:rPr lang="pt-BR" sz="2800" dirty="0" smtClean="0"/>
              <a:t>Requerimentos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817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b="1" i="1" dirty="0"/>
              <a:t>Portal do Servidor &gt; Serviços &gt; Documentos &gt; </a:t>
            </a:r>
            <a:r>
              <a:rPr lang="pt-BR" sz="2600" b="1" i="1" dirty="0" smtClean="0"/>
              <a:t>Formulários</a:t>
            </a:r>
            <a:endParaRPr lang="pt-BR" sz="2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819" y="1600200"/>
            <a:ext cx="78523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114300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6" y="100010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624514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106362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Objetivo SIGRH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621493" y="2268869"/>
            <a:ext cx="7901014" cy="30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Modernizar e desburocratizar as atividades da área de pessoal;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Simplificar os procedimentos administrativos;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Facilitar a gestão de pessoal;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Oferecer um serviço com maior qualidade, presteza e rapidez.</a:t>
            </a:r>
          </a:p>
        </p:txBody>
      </p:sp>
    </p:spTree>
    <p:extLst>
      <p:ext uri="{BB962C8B-B14F-4D97-AF65-F5344CB8AC3E}">
        <p14:creationId xmlns:p14="http://schemas.microsoft.com/office/powerpoint/2010/main" val="413098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49" y="-1244601"/>
            <a:ext cx="5143500" cy="9144002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0A438-998C-44BA-B69D-5503F5D26E8E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6" y="100010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/>
          <p:cNvSpPr txBox="1">
            <a:spLocks/>
          </p:cNvSpPr>
          <p:nvPr/>
        </p:nvSpPr>
        <p:spPr bwMode="auto">
          <a:xfrm>
            <a:off x="395536" y="1000108"/>
            <a:ext cx="511256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457200" y="106362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Desafios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0233" y="197693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Quebra paradigma – Atendimento presencial/Eletrônico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Normatizar as rotinas disponibilizadas no SIGRH em todas as Coordenação de Gestão de Pessoas dos Campus na Instituição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Descentralizar as atividades da CGP via Portal do Servidor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Divulgar através de eventos/seminários novas rotinas disponibilizadas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Capacitar os Servidores/Colaboradores para a utilização do Portal do Servidor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Fazer a Gestão de todas as informações referente a vida funcional dos Servidores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Disponibilizar informações atualizadas para Gestão da Instituição e dar publicidade a </a:t>
            </a:r>
            <a:r>
              <a:rPr lang="pt-BR" sz="2000" dirty="0" smtClean="0">
                <a:latin typeface="+mj-lt"/>
              </a:rPr>
              <a:t>Comunidade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8490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i="1" dirty="0"/>
              <a:t>Acessos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268760"/>
            <a:ext cx="939653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	</a:t>
            </a:r>
          </a:p>
          <a:p>
            <a:pPr marL="0" indent="0">
              <a:buNone/>
            </a:pPr>
            <a:r>
              <a:rPr lang="pt-BR" dirty="0" smtClean="0"/>
              <a:t>HOMOLOGAÇÃO:</a:t>
            </a:r>
            <a:endParaRPr lang="pt-BR" dirty="0"/>
          </a:p>
          <a:p>
            <a:pPr marL="457200" lvl="1" indent="0">
              <a:buNone/>
            </a:pP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://sighmg.ifsudestemg.edu.br:8080/</a:t>
            </a:r>
            <a:endParaRPr lang="pt-BR" sz="2400" dirty="0"/>
          </a:p>
          <a:p>
            <a:pPr marL="0" indent="0" algn="ctr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dirty="0" smtClean="0"/>
              <a:t>PRODUÇÃO:</a:t>
            </a:r>
          </a:p>
          <a:p>
            <a:pPr marL="0" indent="0">
              <a:buNone/>
            </a:pPr>
            <a:r>
              <a:rPr lang="pt-BR" sz="2800" dirty="0" smtClean="0"/>
              <a:t>      </a:t>
            </a:r>
            <a:r>
              <a:rPr lang="en-US" sz="2800" u="sng" dirty="0" smtClean="0">
                <a:hlinkClick r:id="rId4"/>
              </a:rPr>
              <a:t>http</a:t>
            </a:r>
            <a:r>
              <a:rPr lang="en-US" sz="2800" u="sng" dirty="0">
                <a:hlinkClick r:id="rId4"/>
              </a:rPr>
              <a:t>://sig.ifsudestemg.edu.br/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400" i="1" dirty="0" smtClean="0"/>
          </a:p>
          <a:p>
            <a:pPr marL="0" lvl="0" indent="0" algn="ctr">
              <a:buNone/>
            </a:pPr>
            <a:r>
              <a:rPr lang="pt-BR" sz="2400" i="1" dirty="0" smtClean="0"/>
              <a:t> </a:t>
            </a:r>
            <a:r>
              <a:rPr lang="pt-BR" sz="2800" i="1" dirty="0" smtClean="0"/>
              <a:t>Acessar com usuário e senha criados.</a:t>
            </a:r>
          </a:p>
          <a:p>
            <a:pPr marL="0" lv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58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pt-BR" altLang="pt-BR" dirty="0" smtClean="0"/>
              <a:t>Sumário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pt-BR" altLang="pt-BR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altLang="pt-BR" sz="2800" b="1" dirty="0" smtClean="0"/>
              <a:t>       </a:t>
            </a:r>
            <a:r>
              <a:rPr lang="pt-BR" altLang="pt-BR" sz="2800" dirty="0" smtClean="0"/>
              <a:t>Atendimento ao Servidor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800" b="1" dirty="0"/>
              <a:t>	</a:t>
            </a:r>
            <a:r>
              <a:rPr lang="pt-BR" altLang="pt-BR" sz="2800" dirty="0" smtClean="0"/>
              <a:t>Acesso ao Módulo – Gestor</a:t>
            </a:r>
            <a:endParaRPr lang="pt-BR" alt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800" b="1" dirty="0"/>
              <a:t>	</a:t>
            </a:r>
            <a:r>
              <a:rPr lang="pt-BR" altLang="pt-BR" sz="2800" dirty="0"/>
              <a:t>Guia Consultas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800" b="1" dirty="0"/>
              <a:t>	</a:t>
            </a:r>
            <a:r>
              <a:rPr lang="pt-BR" altLang="pt-BR" sz="2800" dirty="0" smtClean="0"/>
              <a:t>Guia Documentos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800" b="1" dirty="0"/>
              <a:t>	</a:t>
            </a:r>
            <a:r>
              <a:rPr lang="pt-BR" altLang="pt-BR" sz="2800" dirty="0"/>
              <a:t>Guia </a:t>
            </a:r>
            <a:r>
              <a:rPr lang="pt-BR" altLang="pt-BR" sz="2800" dirty="0" smtClean="0"/>
              <a:t>Serviços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800" b="1" dirty="0"/>
              <a:t>	</a:t>
            </a:r>
            <a:r>
              <a:rPr lang="pt-BR" altLang="pt-BR" sz="2800" dirty="0" smtClean="0"/>
              <a:t>Acesso ao Módulo – Portal do Servidor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116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1292" y="1855365"/>
            <a:ext cx="822960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800" dirty="0" smtClean="0"/>
              <a:t>O </a:t>
            </a:r>
            <a:r>
              <a:rPr lang="pt-BR" sz="2800" dirty="0"/>
              <a:t>módulo de Atendimento foi concebido com o objetivo oferecer esclarecimentos, apoio e orientação aos servidores da Instituição. Ele centraliza as informações mais solicitadas, possibilitando um atendimento ágil e eficiente.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Atendimento ao </a:t>
            </a:r>
            <a:r>
              <a:rPr lang="pt-BR" b="1" dirty="0" smtClean="0"/>
              <a:t>Servidor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867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ao Módulo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r>
              <a:rPr lang="pt-BR" dirty="0" smtClean="0"/>
              <a:t>Para o usuário que for gestor do módulo, o mesmo deve acessar o seguinte caminho no SIGRH</a:t>
            </a:r>
            <a:r>
              <a:rPr lang="pt-BR" sz="2800" dirty="0" smtClean="0"/>
              <a:t>:</a:t>
            </a:r>
          </a:p>
          <a:p>
            <a:endParaRPr lang="pt-BR" sz="1400" dirty="0" smtClean="0"/>
          </a:p>
          <a:p>
            <a:pPr lvl="1"/>
            <a:r>
              <a:rPr lang="pt-BR" b="1" i="1" dirty="0" smtClean="0"/>
              <a:t>&gt; SIGRH &gt; Módulos &gt; Atendimento ao Servidor</a:t>
            </a:r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r>
              <a:rPr lang="pt-BR" sz="3200" b="1" dirty="0" smtClean="0"/>
              <a:t>OBS: Para ser o gestor desse módulo é necessário possuir a permissão do papel - </a:t>
            </a:r>
            <a:r>
              <a:rPr lang="pt-BR" sz="3600" b="1" dirty="0" smtClean="0"/>
              <a:t>GESTOR_AUTO_ATENDIMENTO</a:t>
            </a:r>
          </a:p>
        </p:txBody>
      </p:sp>
    </p:spTree>
    <p:extLst>
      <p:ext uri="{BB962C8B-B14F-4D97-AF65-F5344CB8AC3E}">
        <p14:creationId xmlns:p14="http://schemas.microsoft.com/office/powerpoint/2010/main" val="2625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Atendimento ao Servidor</a:t>
            </a:r>
          </a:p>
        </p:txBody>
      </p:sp>
      <p:pic>
        <p:nvPicPr>
          <p:cNvPr id="5" name="Espaço Reservado para Imagem 4" descr="SIGGP - Sistema Integrado de Gestão de Pesso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18" y="1556792"/>
            <a:ext cx="8414862" cy="403244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532921" y="2276872"/>
            <a:ext cx="11521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5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Consultas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A aba Consultas contém informações sobre dados pessoais ou funcionais, dependentes, férias, financeiro, licenças adquiridas, ocorrências pessoais ou funcionais, previsão de aposentadoria, recadastramento de vale-transporte, alterar senha do sistema, aniversariantes do mês, aposentados com recadastramento atrasado e pensionistas. </a:t>
            </a:r>
          </a:p>
        </p:txBody>
      </p:sp>
    </p:spTree>
    <p:extLst>
      <p:ext uri="{BB962C8B-B14F-4D97-AF65-F5344CB8AC3E}">
        <p14:creationId xmlns:p14="http://schemas.microsoft.com/office/powerpoint/2010/main" val="8540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Consultas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8968"/>
            <a:ext cx="8229600" cy="42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Em </a:t>
            </a:r>
            <a:r>
              <a:rPr lang="pt-BR" sz="3000" dirty="0" smtClean="0"/>
              <a:t>Documentos </a:t>
            </a:r>
            <a:r>
              <a:rPr lang="pt-BR" sz="3000" dirty="0"/>
              <a:t>é possível emitir declarações e formulários sobre afastamentos, averbação de tempo de serviço, dependentes, progressão, aposentadoria, ficha funcional e trabalho voluntário. </a:t>
            </a:r>
            <a:endParaRPr lang="pt-BR" sz="3000" dirty="0" smtClean="0"/>
          </a:p>
          <a:p>
            <a:pPr algn="just"/>
            <a:r>
              <a:rPr lang="pt-BR" sz="3000" dirty="0" smtClean="0"/>
              <a:t>E essas </a:t>
            </a:r>
            <a:r>
              <a:rPr lang="pt-BR" sz="3000" dirty="0"/>
              <a:t>declarações são emitidas com assinatura digital, que poderá ser verificado sua veracidade no portal público do </a:t>
            </a:r>
            <a:r>
              <a:rPr lang="pt-BR" sz="3000" dirty="0" smtClean="0"/>
              <a:t>SIGRH </a:t>
            </a:r>
            <a:r>
              <a:rPr lang="pt-BR" sz="3000" dirty="0"/>
              <a:t>e os formulários possuem os campos das informações do </a:t>
            </a:r>
            <a:r>
              <a:rPr lang="pt-BR" sz="3000" dirty="0" smtClean="0"/>
              <a:t>servidor </a:t>
            </a:r>
            <a:r>
              <a:rPr lang="pt-BR" sz="3000" dirty="0"/>
              <a:t>já </a:t>
            </a:r>
            <a:r>
              <a:rPr lang="pt-BR" sz="3000" dirty="0" smtClean="0"/>
              <a:t>preenchidos.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8643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540</Words>
  <Application>Microsoft Office PowerPoint</Application>
  <PresentationFormat>Apresentação na tela (4:3)</PresentationFormat>
  <Paragraphs>105</Paragraphs>
  <Slides>21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Lucida Sans Unicode</vt:lpstr>
      <vt:lpstr>Wingdings</vt:lpstr>
      <vt:lpstr>Tema do Office</vt:lpstr>
      <vt:lpstr>Apresentação do PowerPoint</vt:lpstr>
      <vt:lpstr>Apresentação do PowerPoint</vt:lpstr>
      <vt:lpstr>Sumário</vt:lpstr>
      <vt:lpstr>Atendimento ao Servidor</vt:lpstr>
      <vt:lpstr>Acesso ao Módulo</vt:lpstr>
      <vt:lpstr>Módulo Atendimento ao Servidor</vt:lpstr>
      <vt:lpstr>Consultas</vt:lpstr>
      <vt:lpstr>Consultas</vt:lpstr>
      <vt:lpstr>Documentos</vt:lpstr>
      <vt:lpstr>Documentos</vt:lpstr>
      <vt:lpstr>Serviços</vt:lpstr>
      <vt:lpstr>Serviços</vt:lpstr>
      <vt:lpstr>Acesso via Portal do Servidor</vt:lpstr>
      <vt:lpstr>Acesso via Portal do Servidor</vt:lpstr>
      <vt:lpstr>Portal do Servidor &gt; Consultas</vt:lpstr>
      <vt:lpstr>Acesso via Portal do Servidor</vt:lpstr>
      <vt:lpstr>Portal do Servidor &gt; Serviços &gt; Documentos &gt; Declarações</vt:lpstr>
      <vt:lpstr>Acesso via Portal do Servidor</vt:lpstr>
      <vt:lpstr>Portal do Servidor &gt; Serviços &gt; Documentos &gt; Formulários</vt:lpstr>
      <vt:lpstr>Apresentação do PowerPoint</vt:lpstr>
      <vt:lpstr>Acessos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Luiz Alberto de Castro Vieira</cp:lastModifiedBy>
  <cp:revision>98</cp:revision>
  <dcterms:created xsi:type="dcterms:W3CDTF">2014-04-28T11:55:01Z</dcterms:created>
  <dcterms:modified xsi:type="dcterms:W3CDTF">2016-02-23T13:42:41Z</dcterms:modified>
</cp:coreProperties>
</file>