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60" r:id="rId3"/>
    <p:sldId id="275" r:id="rId4"/>
    <p:sldId id="270" r:id="rId5"/>
    <p:sldId id="276" r:id="rId6"/>
    <p:sldId id="277" r:id="rId7"/>
    <p:sldId id="280" r:id="rId8"/>
    <p:sldId id="281" r:id="rId9"/>
    <p:sldId id="282" r:id="rId10"/>
    <p:sldId id="265" r:id="rId1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77620" autoAdjust="0"/>
  </p:normalViewPr>
  <p:slideViewPr>
    <p:cSldViewPr>
      <p:cViewPr varScale="1">
        <p:scale>
          <a:sx n="62" d="100"/>
          <a:sy n="62" d="100"/>
        </p:scale>
        <p:origin x="88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57596A-25D5-4B90-B564-76C5D8F39E09}" type="datetimeFigureOut">
              <a:rPr lang="pt-BR" smtClean="0"/>
              <a:t>26/02/2015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720B33-176A-42FD-B401-CE3853447C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45297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720B33-176A-42FD-B401-CE3853447C4F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15224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720B33-176A-42FD-B401-CE3853447C4F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13779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O’s</a:t>
            </a:r>
            <a:r>
              <a:rPr lang="pt-B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vínculos federais do servidor deverão ser cadastrados em ordem cronológica de acontecimento. Isto é necessário para que se possa ser realizada a identificação do vínculo que antecedeu o vínculo a ser cadastrado no momento.</a:t>
            </a:r>
          </a:p>
          <a:p>
            <a:r>
              <a:rPr lang="pt-B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Apesar desta exigência é possível realizar o cadastro dos vínculos fora da ordem temporal dos fatos, porém não será possível selecionar alguns tipos de provimentos (ingresso do servidor na instituição) devido à necessidade de informação do vínculo antecedente.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720B33-176A-42FD-B401-CE3853447C4F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44468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720B33-176A-42FD-B401-CE3853447C4F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60594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Através desta operação será possível informar ao sistema que reconheça o tempo de serviço de um determinado servidor, adquiridos através de outros vínculos deste com esta mesma instituição, durante a realização dos cálculos funcionais selecionados. Para isto o usuário deverá informar os vínculos que serão unificados e selecionar os cálculos que devem ser afetados por esta unificação.</a:t>
            </a:r>
            <a:endParaRPr lang="pt-B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720B33-176A-42FD-B401-CE3853447C4F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34299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720B33-176A-42FD-B401-CE3853447C4F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80519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Para cadastrar/atualizar uma averbação, deve-se informar os dados solicitados e posteriormente clicar em </a:t>
            </a:r>
            <a:r>
              <a:rPr lang="pt-BR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Cadastrar/Atualizar</a:t>
            </a:r>
            <a:r>
              <a:rPr lang="pt-B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 importante observar que averbações </a:t>
            </a:r>
            <a:r>
              <a:rPr lang="pt-BR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privadas</a:t>
            </a:r>
            <a:r>
              <a:rPr lang="pt-B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não contam os dias de anos bissextos como tempo de trabalho, assim esta quantidade de dias deve ser acrescentada à quantidade de dias que será decrementada da quantidade de dias trabalhados pelo servidor (encontrada pela diferença entre as datas de </a:t>
            </a:r>
            <a:r>
              <a:rPr lang="pt-BR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Término</a:t>
            </a:r>
            <a:r>
              <a:rPr lang="pt-B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</a:t>
            </a:r>
            <a:r>
              <a:rPr lang="pt-B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pt-BR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Início</a:t>
            </a:r>
            <a:r>
              <a:rPr lang="pt-B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especificadas na averbação) e informada no campo </a:t>
            </a:r>
            <a:r>
              <a:rPr lang="pt-BR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Dias Descontados</a:t>
            </a:r>
            <a:r>
              <a:rPr lang="pt-B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720B33-176A-42FD-B401-CE3853447C4F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80519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CASO</a:t>
            </a:r>
            <a:r>
              <a:rPr lang="pt-BR" baseline="0" dirty="0" smtClean="0"/>
              <a:t> NÃO POSSUAM O ENDEREÇO ESTA AQUI... 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720B33-176A-42FD-B401-CE3853447C4F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18972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9FBE8-0800-477F-8C18-515DDD1D902B}" type="datetimeFigureOut">
              <a:rPr lang="pt-BR" smtClean="0"/>
              <a:t>26/02/2015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2AD7-2B1C-4009-88A4-10E4A4C19D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7597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9FBE8-0800-477F-8C18-515DDD1D902B}" type="datetimeFigureOut">
              <a:rPr lang="pt-BR" smtClean="0"/>
              <a:t>26/02/2015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2AD7-2B1C-4009-88A4-10E4A4C19D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2195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9FBE8-0800-477F-8C18-515DDD1D902B}" type="datetimeFigureOut">
              <a:rPr lang="pt-BR" smtClean="0"/>
              <a:t>26/02/2015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2AD7-2B1C-4009-88A4-10E4A4C19D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7708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9FBE8-0800-477F-8C18-515DDD1D902B}" type="datetimeFigureOut">
              <a:rPr lang="pt-BR" smtClean="0"/>
              <a:t>26/02/2015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2AD7-2B1C-4009-88A4-10E4A4C19D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823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9FBE8-0800-477F-8C18-515DDD1D902B}" type="datetimeFigureOut">
              <a:rPr lang="pt-BR" smtClean="0"/>
              <a:t>26/02/2015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2AD7-2B1C-4009-88A4-10E4A4C19D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3875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9FBE8-0800-477F-8C18-515DDD1D902B}" type="datetimeFigureOut">
              <a:rPr lang="pt-BR" smtClean="0"/>
              <a:t>26/02/2015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2AD7-2B1C-4009-88A4-10E4A4C19D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8784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9FBE8-0800-477F-8C18-515DDD1D902B}" type="datetimeFigureOut">
              <a:rPr lang="pt-BR" smtClean="0"/>
              <a:t>26/02/2015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2AD7-2B1C-4009-88A4-10E4A4C19D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7429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9FBE8-0800-477F-8C18-515DDD1D902B}" type="datetimeFigureOut">
              <a:rPr lang="pt-BR" smtClean="0"/>
              <a:t>26/02/2015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2AD7-2B1C-4009-88A4-10E4A4C19D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6199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9FBE8-0800-477F-8C18-515DDD1D902B}" type="datetimeFigureOut">
              <a:rPr lang="pt-BR" smtClean="0"/>
              <a:t>26/02/2015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2AD7-2B1C-4009-88A4-10E4A4C19D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6816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9FBE8-0800-477F-8C18-515DDD1D902B}" type="datetimeFigureOut">
              <a:rPr lang="pt-BR" smtClean="0"/>
              <a:t>26/02/2015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2AD7-2B1C-4009-88A4-10E4A4C19D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5812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9FBE8-0800-477F-8C18-515DDD1D902B}" type="datetimeFigureOut">
              <a:rPr lang="pt-BR" smtClean="0"/>
              <a:t>26/02/2015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2AD7-2B1C-4009-88A4-10E4A4C19D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2437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9FBE8-0800-477F-8C18-515DDD1D902B}" type="datetimeFigureOut">
              <a:rPr lang="pt-BR" smtClean="0"/>
              <a:t>26/02/2015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EF2AD7-2B1C-4009-88A4-10E4A4C19D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9704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 txBox="1">
            <a:spLocks/>
          </p:cNvSpPr>
          <p:nvPr/>
        </p:nvSpPr>
        <p:spPr>
          <a:xfrm>
            <a:off x="711721" y="1484784"/>
            <a:ext cx="7845425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0000"/>
              </a:lnSpc>
              <a:buNone/>
            </a:pPr>
            <a:r>
              <a:rPr lang="pt-BR" altLang="pt-BR" sz="4400" dirty="0" smtClean="0"/>
              <a:t>Treinamento Módulo Cadastro 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pt-BR" altLang="pt-BR" sz="4400" dirty="0" smtClean="0"/>
              <a:t>Averbações - SIGRH</a:t>
            </a:r>
          </a:p>
          <a:p>
            <a:pPr algn="ctr">
              <a:lnSpc>
                <a:spcPct val="80000"/>
              </a:lnSpc>
            </a:pPr>
            <a:endParaRPr lang="pt-BR" altLang="pt-BR" sz="2500" dirty="0"/>
          </a:p>
        </p:txBody>
      </p:sp>
      <p:sp>
        <p:nvSpPr>
          <p:cNvPr id="6" name="CaixaDeTexto 1"/>
          <p:cNvSpPr txBox="1">
            <a:spLocks noChangeArrowheads="1"/>
          </p:cNvSpPr>
          <p:nvPr/>
        </p:nvSpPr>
        <p:spPr bwMode="auto">
          <a:xfrm>
            <a:off x="586853" y="3906091"/>
            <a:ext cx="7970293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pt-BR" altLang="pt-BR" sz="2200" dirty="0" smtClean="0"/>
              <a:t>Ministrado:</a:t>
            </a:r>
          </a:p>
          <a:p>
            <a:pPr algn="ctr" eaLnBrk="1" hangingPunct="1"/>
            <a:r>
              <a:rPr lang="pt-BR" altLang="pt-BR" sz="2200" dirty="0" smtClean="0"/>
              <a:t>Luiz Vieira</a:t>
            </a:r>
          </a:p>
          <a:p>
            <a:pPr algn="ctr" eaLnBrk="1" hangingPunct="1"/>
            <a:r>
              <a:rPr lang="pt-BR" altLang="pt-BR" sz="2200" dirty="0" smtClean="0"/>
              <a:t>Deivid </a:t>
            </a:r>
            <a:r>
              <a:rPr lang="pt-BR" altLang="pt-BR" sz="2200" dirty="0" err="1" smtClean="0"/>
              <a:t>Fiorin</a:t>
            </a:r>
            <a:endParaRPr lang="pt-BR" altLang="pt-BR" sz="2200" dirty="0"/>
          </a:p>
        </p:txBody>
      </p:sp>
    </p:spTree>
    <p:extLst>
      <p:ext uri="{BB962C8B-B14F-4D97-AF65-F5344CB8AC3E}">
        <p14:creationId xmlns:p14="http://schemas.microsoft.com/office/powerpoint/2010/main" val="2140379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pt-BR" b="1" i="1" dirty="0"/>
              <a:t>Acessos</a:t>
            </a:r>
          </a:p>
        </p:txBody>
      </p:sp>
      <p:sp>
        <p:nvSpPr>
          <p:cNvPr id="8" name="Espaço Reservado para Conteúdo 2"/>
          <p:cNvSpPr txBox="1">
            <a:spLocks/>
          </p:cNvSpPr>
          <p:nvPr/>
        </p:nvSpPr>
        <p:spPr>
          <a:xfrm>
            <a:off x="0" y="1268760"/>
            <a:ext cx="9396536" cy="468052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dirty="0" smtClean="0"/>
              <a:t>	</a:t>
            </a:r>
          </a:p>
          <a:p>
            <a:pPr marL="0" indent="0">
              <a:buNone/>
            </a:pPr>
            <a:r>
              <a:rPr lang="pt-BR" dirty="0" smtClean="0"/>
              <a:t>HOMOLOGAÇÃO:</a:t>
            </a:r>
            <a:endParaRPr lang="pt-BR" dirty="0"/>
          </a:p>
          <a:p>
            <a:pPr marL="0" indent="0">
              <a:buNone/>
            </a:pPr>
            <a:r>
              <a:rPr lang="pt-BR" sz="2800" dirty="0"/>
              <a:t> </a:t>
            </a:r>
            <a:r>
              <a:rPr lang="pt-BR" sz="2800" dirty="0" smtClean="0"/>
              <a:t>        http</a:t>
            </a:r>
            <a:r>
              <a:rPr lang="pt-BR" sz="2800" dirty="0"/>
              <a:t>://</a:t>
            </a:r>
            <a:r>
              <a:rPr lang="pt-BR" sz="2800" dirty="0" smtClean="0"/>
              <a:t>sighmg.ifsudestemg.edu.br/sigrh/public </a:t>
            </a:r>
            <a:endParaRPr lang="pt-BR" sz="2800" dirty="0" smtClean="0"/>
          </a:p>
          <a:p>
            <a:pPr marL="0" indent="0" algn="ctr">
              <a:buNone/>
            </a:pPr>
            <a:endParaRPr lang="pt-BR" sz="2800" dirty="0"/>
          </a:p>
          <a:p>
            <a:pPr marL="0" indent="0">
              <a:buNone/>
            </a:pPr>
            <a:r>
              <a:rPr lang="pt-BR" dirty="0" smtClean="0"/>
              <a:t>PRODUÇÃO:</a:t>
            </a:r>
          </a:p>
          <a:p>
            <a:pPr marL="0" indent="0">
              <a:buNone/>
            </a:pPr>
            <a:r>
              <a:rPr lang="pt-BR" sz="2800" dirty="0" smtClean="0"/>
              <a:t> </a:t>
            </a:r>
            <a:r>
              <a:rPr lang="pt-BR" sz="2800" dirty="0" smtClean="0"/>
              <a:t>        </a:t>
            </a:r>
            <a:r>
              <a:rPr lang="pt-BR" sz="2800" dirty="0" smtClean="0"/>
              <a:t>http</a:t>
            </a:r>
            <a:r>
              <a:rPr lang="pt-BR" sz="2800" dirty="0"/>
              <a:t>://</a:t>
            </a:r>
            <a:r>
              <a:rPr lang="pt-BR" sz="2800" dirty="0" smtClean="0"/>
              <a:t>sig.ifsudestemg.edu.br/sigrh/public</a:t>
            </a:r>
            <a:endParaRPr lang="pt-BR" sz="2800" dirty="0"/>
          </a:p>
          <a:p>
            <a:pPr marL="0" indent="0">
              <a:buNone/>
            </a:pPr>
            <a:endParaRPr lang="pt-BR" sz="2800" dirty="0"/>
          </a:p>
          <a:p>
            <a:pPr marL="0" indent="0">
              <a:buNone/>
            </a:pPr>
            <a:r>
              <a:rPr lang="pt-BR" dirty="0" smtClean="0"/>
              <a:t>TESTE:</a:t>
            </a:r>
          </a:p>
          <a:p>
            <a:pPr marL="0" indent="0">
              <a:buNone/>
            </a:pPr>
            <a:r>
              <a:rPr lang="pt-BR" dirty="0" smtClean="0"/>
              <a:t>        </a:t>
            </a:r>
            <a:r>
              <a:rPr lang="pt-BR" sz="2800" dirty="0" smtClean="0"/>
              <a:t>http</a:t>
            </a:r>
            <a:r>
              <a:rPr lang="pt-BR" sz="2800" dirty="0"/>
              <a:t>://</a:t>
            </a:r>
            <a:r>
              <a:rPr lang="pt-BR" sz="2800" dirty="0" smtClean="0"/>
              <a:t>sigteste.ifsudestemg.edu.br/sigrh/public </a:t>
            </a:r>
            <a:endParaRPr lang="pt-BR" sz="2800" dirty="0"/>
          </a:p>
          <a:p>
            <a:pPr marL="0" indent="0">
              <a:buNone/>
            </a:pPr>
            <a:endParaRPr lang="pt-BR" dirty="0"/>
          </a:p>
          <a:p>
            <a:pPr marL="0" lvl="0" indent="0" algn="just">
              <a:buNone/>
            </a:pPr>
            <a:endParaRPr lang="pt-BR" sz="2400" i="1" dirty="0" smtClean="0"/>
          </a:p>
          <a:p>
            <a:pPr marL="0" lvl="0" indent="0" algn="ctr">
              <a:buNone/>
            </a:pPr>
            <a:r>
              <a:rPr lang="pt-BR" sz="2400" i="1" dirty="0" smtClean="0"/>
              <a:t> </a:t>
            </a:r>
            <a:r>
              <a:rPr lang="pt-BR" sz="2800" i="1" dirty="0" smtClean="0"/>
              <a:t>Acessar com usuário e senha criados.</a:t>
            </a:r>
          </a:p>
          <a:p>
            <a:pPr marL="0" lvl="0" indent="0" algn="just">
              <a:buNone/>
            </a:pP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358832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marL="0" indent="0"/>
            <a:r>
              <a:rPr lang="pt-BR" altLang="pt-BR" dirty="0" smtClean="0"/>
              <a:t>Sistemática do Treinamento</a:t>
            </a:r>
          </a:p>
        </p:txBody>
      </p:sp>
      <p:sp>
        <p:nvSpPr>
          <p:cNvPr id="8" name="Espaço Reservado para Conteúdo 2"/>
          <p:cNvSpPr txBox="1">
            <a:spLocks/>
          </p:cNvSpPr>
          <p:nvPr/>
        </p:nvSpPr>
        <p:spPr>
          <a:xfrm>
            <a:off x="457200" y="148478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altLang="pt-BR" sz="2400" b="1" dirty="0"/>
              <a:t>1</a:t>
            </a:r>
            <a:r>
              <a:rPr lang="pt-BR" altLang="pt-BR" sz="2400" b="1" dirty="0" smtClean="0"/>
              <a:t>º </a:t>
            </a:r>
            <a:r>
              <a:rPr lang="pt-BR" altLang="pt-BR" sz="2400" b="1" dirty="0"/>
              <a:t>Parte:</a:t>
            </a:r>
          </a:p>
          <a:p>
            <a:pPr marL="0" indent="0" algn="just">
              <a:buNone/>
            </a:pPr>
            <a:r>
              <a:rPr lang="pt-BR" altLang="pt-BR" sz="2400" dirty="0"/>
              <a:t>	</a:t>
            </a:r>
            <a:r>
              <a:rPr lang="pt-BR" altLang="pt-BR" sz="2800" dirty="0" smtClean="0"/>
              <a:t>Entendimento dos processos e da lógica do sistema.</a:t>
            </a:r>
          </a:p>
          <a:p>
            <a:pPr marL="0" indent="0" algn="just">
              <a:buNone/>
            </a:pPr>
            <a:r>
              <a:rPr lang="pt-BR" altLang="pt-BR" sz="2400" b="1" dirty="0" smtClean="0"/>
              <a:t>2º Parte:</a:t>
            </a:r>
          </a:p>
          <a:p>
            <a:pPr marL="0" indent="0" algn="just">
              <a:buNone/>
            </a:pPr>
            <a:r>
              <a:rPr lang="pt-BR" altLang="pt-BR" sz="2000" dirty="0"/>
              <a:t>	</a:t>
            </a:r>
            <a:r>
              <a:rPr lang="pt-BR" altLang="pt-BR" sz="2800" dirty="0" smtClean="0"/>
              <a:t>Mostrar, diretamente no sistema, as funcionalidades que serão treinadas</a:t>
            </a:r>
            <a:r>
              <a:rPr lang="pt-BR" altLang="pt-BR" sz="2000" dirty="0" smtClean="0"/>
              <a:t>. </a:t>
            </a:r>
          </a:p>
          <a:p>
            <a:pPr marL="0" indent="0">
              <a:buNone/>
            </a:pPr>
            <a:r>
              <a:rPr lang="pt-BR" altLang="pt-BR" sz="2400" b="1" dirty="0"/>
              <a:t>3</a:t>
            </a:r>
            <a:r>
              <a:rPr lang="pt-BR" altLang="pt-BR" sz="2400" b="1" dirty="0" smtClean="0"/>
              <a:t>º Parte:</a:t>
            </a:r>
          </a:p>
          <a:p>
            <a:pPr marL="0" indent="0" algn="just">
              <a:buNone/>
            </a:pPr>
            <a:r>
              <a:rPr lang="pt-BR" altLang="pt-BR" sz="2400" b="1" dirty="0"/>
              <a:t>	</a:t>
            </a:r>
            <a:r>
              <a:rPr lang="pt-BR" altLang="pt-BR" sz="2800" dirty="0" smtClean="0"/>
              <a:t>Os participantes irão realizar o toda a rotina de lançamentos de averbações dos servidores.</a:t>
            </a:r>
            <a:endParaRPr lang="pt-BR" sz="2800" b="1" i="1" dirty="0" smtClean="0">
              <a:solidFill>
                <a:srgbClr val="002060"/>
              </a:solidFill>
            </a:endParaRPr>
          </a:p>
          <a:p>
            <a:pPr marL="0" lvl="0" indent="0" algn="just">
              <a:buNone/>
            </a:pP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259844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ço Reservado para Conteúdo 2"/>
          <p:cNvSpPr txBox="1">
            <a:spLocks/>
          </p:cNvSpPr>
          <p:nvPr/>
        </p:nvSpPr>
        <p:spPr>
          <a:xfrm>
            <a:off x="457200" y="185536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0"/>
              </a:spcBef>
              <a:spcAft>
                <a:spcPts val="1800"/>
              </a:spcAft>
              <a:buNone/>
            </a:pPr>
            <a:r>
              <a:rPr lang="pt-BR" dirty="0" smtClean="0"/>
              <a:t>Roteiro Treinamento:</a:t>
            </a:r>
          </a:p>
          <a:p>
            <a:pPr algn="just">
              <a:spcBef>
                <a:spcPts val="0"/>
              </a:spcBef>
              <a:spcAft>
                <a:spcPts val="1800"/>
              </a:spcAft>
            </a:pPr>
            <a:r>
              <a:rPr lang="pt-BR" dirty="0" smtClean="0"/>
              <a:t>Cadastro de Vínculos</a:t>
            </a:r>
            <a:endParaRPr lang="pt-BR" dirty="0"/>
          </a:p>
          <a:p>
            <a:pPr lvl="1" algn="just">
              <a:spcBef>
                <a:spcPts val="0"/>
              </a:spcBef>
              <a:spcAft>
                <a:spcPts val="1800"/>
              </a:spcAft>
            </a:pPr>
            <a:r>
              <a:rPr lang="pt-BR" dirty="0" smtClean="0"/>
              <a:t>Vinculo de Servidor Público Federal</a:t>
            </a:r>
          </a:p>
          <a:p>
            <a:pPr lvl="1" algn="just">
              <a:spcBef>
                <a:spcPts val="0"/>
              </a:spcBef>
              <a:spcAft>
                <a:spcPts val="1800"/>
              </a:spcAft>
            </a:pPr>
            <a:r>
              <a:rPr lang="pt-BR" dirty="0" smtClean="0"/>
              <a:t>Vínculo Comum</a:t>
            </a:r>
          </a:p>
          <a:p>
            <a:pPr algn="just">
              <a:spcBef>
                <a:spcPts val="0"/>
              </a:spcBef>
              <a:spcAft>
                <a:spcPts val="1800"/>
              </a:spcAft>
            </a:pPr>
            <a:r>
              <a:rPr lang="pt-BR" dirty="0" smtClean="0"/>
              <a:t>Cadastro de Unificação de Vínculo</a:t>
            </a:r>
          </a:p>
          <a:p>
            <a:pPr algn="just">
              <a:spcBef>
                <a:spcPts val="0"/>
              </a:spcBef>
              <a:spcAft>
                <a:spcPts val="1800"/>
              </a:spcAft>
            </a:pPr>
            <a:r>
              <a:rPr lang="pt-BR" dirty="0" smtClean="0"/>
              <a:t>Cadastro de Redistribuição de Vínculo</a:t>
            </a:r>
          </a:p>
          <a:p>
            <a:pPr algn="just">
              <a:spcBef>
                <a:spcPts val="0"/>
              </a:spcBef>
              <a:spcAft>
                <a:spcPts val="1800"/>
              </a:spcAft>
            </a:pPr>
            <a:r>
              <a:rPr lang="pt-BR" dirty="0"/>
              <a:t>Cadastro de Averbação.</a:t>
            </a:r>
          </a:p>
          <a:p>
            <a:pPr algn="just">
              <a:spcBef>
                <a:spcPts val="0"/>
              </a:spcBef>
              <a:spcAft>
                <a:spcPts val="1800"/>
              </a:spcAft>
            </a:pPr>
            <a:endParaRPr lang="pt-BR" dirty="0" smtClean="0"/>
          </a:p>
          <a:p>
            <a:pPr marL="0" indent="0" algn="just">
              <a:spcBef>
                <a:spcPts val="0"/>
              </a:spcBef>
              <a:spcAft>
                <a:spcPts val="1800"/>
              </a:spcAft>
              <a:buNone/>
            </a:pPr>
            <a:endParaRPr lang="pt-BR" sz="2800" dirty="0"/>
          </a:p>
        </p:txBody>
      </p:sp>
      <p:sp>
        <p:nvSpPr>
          <p:cNvPr id="9" name="Título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dirty="0"/>
              <a:t>P</a:t>
            </a:r>
            <a:r>
              <a:rPr lang="pt-BR" dirty="0" smtClean="0"/>
              <a:t>rogramação do Treinamento </a:t>
            </a:r>
            <a:r>
              <a:rPr lang="pt-BR" smtClean="0"/>
              <a:t>de Averbações </a:t>
            </a:r>
            <a:r>
              <a:rPr lang="pt-BR" dirty="0" smtClean="0"/>
              <a:t>- SIGRH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27139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>
            <a:normAutofit/>
          </a:bodyPr>
          <a:lstStyle/>
          <a:p>
            <a:r>
              <a:rPr lang="pt-BR" dirty="0" smtClean="0"/>
              <a:t>Treinamento de Averbação - SIGRH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416325" y="1547500"/>
            <a:ext cx="4875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Cadastro-&gt;Funcional -&gt; Vínculo dos Servidor</a:t>
            </a:r>
            <a:endParaRPr lang="pt-BR" b="1" dirty="0"/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324" y="1916833"/>
            <a:ext cx="8476156" cy="4752528"/>
          </a:xfrm>
          <a:prstGeom prst="rect">
            <a:avLst/>
          </a:prstGeom>
        </p:spPr>
      </p:pic>
      <p:sp>
        <p:nvSpPr>
          <p:cNvPr id="6" name="Retângulo 5"/>
          <p:cNvSpPr/>
          <p:nvPr/>
        </p:nvSpPr>
        <p:spPr>
          <a:xfrm>
            <a:off x="539552" y="4221088"/>
            <a:ext cx="2314650" cy="2088232"/>
          </a:xfrm>
          <a:prstGeom prst="rect">
            <a:avLst/>
          </a:prstGeom>
          <a:solidFill>
            <a:srgbClr val="FF0000">
              <a:alpha val="0"/>
            </a:srgbClr>
          </a:solidFill>
          <a:ln w="603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1242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Treinamento </a:t>
            </a:r>
            <a:r>
              <a:rPr lang="pt-BR" dirty="0"/>
              <a:t>de </a:t>
            </a:r>
            <a:r>
              <a:rPr lang="pt-BR" dirty="0" smtClean="0"/>
              <a:t>Averbações </a:t>
            </a:r>
            <a:r>
              <a:rPr lang="pt-BR" dirty="0"/>
              <a:t>- SIGRH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650092" y="1464103"/>
            <a:ext cx="44979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Cadastro do Vínculo do</a:t>
            </a:r>
            <a:r>
              <a:rPr lang="pt-BR" b="1" dirty="0"/>
              <a:t> </a:t>
            </a:r>
            <a:r>
              <a:rPr lang="pt-BR" b="1" dirty="0" smtClean="0"/>
              <a:t>Servidor</a:t>
            </a:r>
            <a:endParaRPr lang="pt-BR" b="1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110434"/>
            <a:ext cx="7630616" cy="44869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7253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Treinamento </a:t>
            </a:r>
            <a:r>
              <a:rPr lang="pt-BR" dirty="0"/>
              <a:t>de </a:t>
            </a:r>
            <a:r>
              <a:rPr lang="pt-BR" dirty="0" smtClean="0"/>
              <a:t>Averbações </a:t>
            </a:r>
            <a:r>
              <a:rPr lang="pt-BR" dirty="0"/>
              <a:t>- SIGRH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71031" y="1844613"/>
            <a:ext cx="25661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Cadastro vínculo Comum</a:t>
            </a:r>
            <a:endParaRPr lang="pt-BR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420888"/>
            <a:ext cx="8429625" cy="3024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0702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Treinamento </a:t>
            </a:r>
            <a:r>
              <a:rPr lang="pt-BR" dirty="0"/>
              <a:t>de </a:t>
            </a:r>
            <a:r>
              <a:rPr lang="pt-BR" dirty="0" smtClean="0"/>
              <a:t>Averbações </a:t>
            </a:r>
            <a:r>
              <a:rPr lang="pt-BR" dirty="0"/>
              <a:t>- SIGRH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179512" y="1528955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Unificação de Vínculos</a:t>
            </a:r>
            <a:endParaRPr lang="pt-BR" b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98287"/>
            <a:ext cx="8280919" cy="4771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7478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Treinamento </a:t>
            </a:r>
            <a:r>
              <a:rPr lang="pt-BR" dirty="0"/>
              <a:t>de </a:t>
            </a:r>
            <a:r>
              <a:rPr lang="pt-BR" dirty="0" smtClean="0"/>
              <a:t>Averbações </a:t>
            </a:r>
            <a:r>
              <a:rPr lang="pt-BR" dirty="0"/>
              <a:t>- SIGRH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51520" y="171990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Redistribuição de Vínculo</a:t>
            </a:r>
            <a:endParaRPr lang="pt-BR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" y="2400300"/>
            <a:ext cx="8401050" cy="2972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58869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Treinamento </a:t>
            </a:r>
            <a:r>
              <a:rPr lang="pt-BR" dirty="0"/>
              <a:t>de </a:t>
            </a:r>
            <a:r>
              <a:rPr lang="pt-BR" dirty="0" smtClean="0"/>
              <a:t>Averbações </a:t>
            </a:r>
            <a:r>
              <a:rPr lang="pt-BR" dirty="0"/>
              <a:t>- SIGRH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51520" y="14754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Cadastrar a Averbação</a:t>
            </a:r>
            <a:endParaRPr lang="pt-BR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1844824"/>
            <a:ext cx="8410575" cy="4824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9424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2677</TotalTime>
  <Words>276</Words>
  <Application>Microsoft Office PowerPoint</Application>
  <PresentationFormat>Apresentação na tela (4:3)</PresentationFormat>
  <Paragraphs>58</Paragraphs>
  <Slides>10</Slides>
  <Notes>8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4" baseType="lpstr">
      <vt:lpstr>Arial</vt:lpstr>
      <vt:lpstr>Calibri</vt:lpstr>
      <vt:lpstr>Lucida Sans Unicode</vt:lpstr>
      <vt:lpstr>Tema do Office</vt:lpstr>
      <vt:lpstr>Apresentação do PowerPoint</vt:lpstr>
      <vt:lpstr>Sistemática do Treinamento</vt:lpstr>
      <vt:lpstr>Programação do Treinamento de Averbações - SIGRH</vt:lpstr>
      <vt:lpstr>Treinamento de Averbação - SIGRH</vt:lpstr>
      <vt:lpstr>Treinamento de Averbações - SIGRH</vt:lpstr>
      <vt:lpstr>Treinamento de Averbações - SIGRH</vt:lpstr>
      <vt:lpstr>Treinamento de Averbações - SIGRH</vt:lpstr>
      <vt:lpstr>Treinamento de Averbações - SIGRH</vt:lpstr>
      <vt:lpstr>Treinamento de Averbações - SIGRH</vt:lpstr>
      <vt:lpstr>Acessos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Deivid Fiorin</dc:creator>
  <cp:lastModifiedBy>Deivid Fiorin</cp:lastModifiedBy>
  <cp:revision>89</cp:revision>
  <dcterms:created xsi:type="dcterms:W3CDTF">2014-04-28T11:55:01Z</dcterms:created>
  <dcterms:modified xsi:type="dcterms:W3CDTF">2015-02-26T11:53:50Z</dcterms:modified>
</cp:coreProperties>
</file>