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82" r:id="rId4"/>
    <p:sldId id="276" r:id="rId5"/>
    <p:sldId id="277" r:id="rId6"/>
    <p:sldId id="280" r:id="rId7"/>
    <p:sldId id="281" r:id="rId8"/>
    <p:sldId id="279" r:id="rId9"/>
    <p:sldId id="278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21" autoAdjust="0"/>
  </p:normalViewPr>
  <p:slideViewPr>
    <p:cSldViewPr>
      <p:cViewPr varScale="1">
        <p:scale>
          <a:sx n="58" d="100"/>
          <a:sy n="58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7596A-25D5-4B90-B564-76C5D8F39E09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0B33-176A-42FD-B401-CE3853447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37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21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cadastro de formação escolar é útil, sobretudo, para a elaboração do plano de carreira dos servidores, que pode ser utilizado para a Progressão por Capacitação Profissional ou para o Incentivo à Qualificação.</a:t>
            </a:r>
          </a:p>
          <a:p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Qualificação =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selecionada, serão exibidos os seguintes campos:</a:t>
            </a:r>
          </a:p>
          <a:p>
            <a:pPr lvl="0"/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de Incentivo à Qualificação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informar se o curso possui relação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ao ambiente organizacional de atuação do servidor;</a:t>
            </a:r>
          </a:p>
          <a:p>
            <a:pPr lvl="0"/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Início da Vigência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 e ano do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 de Concessão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 incentivo à qualificação;</a:t>
            </a:r>
          </a:p>
          <a:p>
            <a:pPr lvl="0"/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Percentual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que será calculado sobre o padrão de vencimento percebido pelo servidor.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44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05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um técnico administrativo neste exemplo, serão disponibilizadas as opções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Enquadramento PCCTAE - 1º Fase - Lei 11.091/05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PROGRESSÃO POR CAPACITAÇÃO PROFISSIONAL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PROGRESSÃO POR MÉRITO PROFISSIONAL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um docente, antes de ser realizada a primeira progressão do servidor, o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INÍCIO DE CARREIRA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Após a primeira progressão, o servidor pode ter cadastradas as progressões: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PROGRESSÃO HORIZONTAL POR DESEMPENHO ACADÊMICO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PROGRESSÃO VERTICAL POR CONCURSO PÚBLICO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PROGRESSÃO VERTICAL POR TITULAÇÃO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POR DESEMPENHO ACADÊMICO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42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 mês, o Departamento de Pessoal precisa informar ao SIAPE os servidores da Instituição que irão obter nova progressão por padrão de vencimento. Para isto, o sistema disponibiliza uma lista com os servidores que terão direito à nova progressão e informa qual a progressão que o mesmo obterá. O funcionário do Departamento de Pessoal realiza o cadastro da informação (progressão) no SIAPE e confirma no SIGRH (efetivar progressão) que o cadastro foi realizado.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05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76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CASO</a:t>
            </a:r>
            <a:r>
              <a:rPr lang="pt-BR" baseline="0" dirty="0" smtClean="0"/>
              <a:t> NÃO POSSUAM O ENDEREÇO ESTA AQUI...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8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59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1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7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7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78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4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19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81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81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43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FBE8-0800-477F-8C18-515DDD1D902B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7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.ufrn.br/wikisistemas/lib/exe/detail.php?id=suporte:manuais:sigrh:administracao_de_pessoal:cadastros:registros_para_o_servidor:formacao_capacitacao&amp;media=suporte:manuais:sigprh:administracao_de_pessoal:cadastros:registros_para_o_servidor:screenshot046a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.ufrn.br/wikisistemas/lib/exe/detail.php?id=suporte:manuais:sigrh:administracao_de_pessoal:cadastros:registros_para_o_servidor:formacao_academica_do_docente&amp;media=suporte:manuais:sigprh:administracao_de_pessoal:cadastros:registros_para_o_servidor:screenshot032a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.ufrn.br/wikisistemas/lib/exe/detail.php?id=suporte:manuais:sigrh:administracao_de_pessoal:cadastros:registros_para_o_servidor:progressao:cadastrar&amp;media=suporte:manuais:sigprh:administracao_de_pessoal:cadastros:registros_para_o_servidor:progressao:screenshot006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info.ufrn.br/wikisistemas/lib/exe/detail.php?id=suporte:manuais:sigrh:administracao_de_pessoal:cadastros:registros_para_o_servidor:progressao:cadastrar&amp;media=suporte:manuais:sigprh:administracao_de_pessoal:cadastros:registros_para_o_servidor:progressao:03.pn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.ufrn.br/wikisistemas/lib/exe/detail.php?id=suporte:manuais:sigrh:administracao_de_pessoal:cadastros:registros_para_o_servidor:progressao:efetivacao_de_previsoes&amp;media=suporte:manuais:sigrh:administracao_de_pessoal:cadastros:registros_para_o_servidor:progressao:01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11721" y="1484784"/>
            <a:ext cx="7845425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pt-BR" altLang="pt-BR" sz="4400" dirty="0" smtClean="0"/>
              <a:t>Módulo Cadastro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pt-BR" altLang="pt-BR" sz="4400" dirty="0" smtClean="0"/>
              <a:t>Progressões - SIGRH</a:t>
            </a:r>
          </a:p>
          <a:p>
            <a:pPr algn="ctr">
              <a:lnSpc>
                <a:spcPct val="80000"/>
              </a:lnSpc>
            </a:pPr>
            <a:endParaRPr lang="pt-BR" altLang="pt-BR" sz="2500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86853" y="3906091"/>
            <a:ext cx="79702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200" dirty="0" smtClean="0"/>
              <a:t>Ministrado:</a:t>
            </a:r>
          </a:p>
          <a:p>
            <a:pPr algn="ctr" eaLnBrk="1" hangingPunct="1"/>
            <a:r>
              <a:rPr lang="pt-BR" altLang="pt-BR" sz="2200" dirty="0" smtClean="0"/>
              <a:t>Luiz Vieira</a:t>
            </a:r>
          </a:p>
          <a:p>
            <a:pPr algn="ctr" eaLnBrk="1" hangingPunct="1"/>
            <a:r>
              <a:rPr lang="pt-BR" altLang="pt-BR" sz="2200" dirty="0" smtClean="0"/>
              <a:t>Deivid </a:t>
            </a:r>
            <a:r>
              <a:rPr lang="pt-BR" altLang="pt-BR" sz="2200" dirty="0" err="1" smtClean="0"/>
              <a:t>Fiorin</a:t>
            </a:r>
            <a:endParaRPr lang="pt-BR" altLang="pt-BR" sz="2200" dirty="0"/>
          </a:p>
        </p:txBody>
      </p:sp>
    </p:spTree>
    <p:extLst>
      <p:ext uri="{BB962C8B-B14F-4D97-AF65-F5344CB8AC3E}">
        <p14:creationId xmlns:p14="http://schemas.microsoft.com/office/powerpoint/2010/main" val="21403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i="1" dirty="0"/>
              <a:t>Acessos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268760"/>
            <a:ext cx="9396536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	</a:t>
            </a:r>
          </a:p>
          <a:p>
            <a:pPr marL="0" indent="0">
              <a:buNone/>
            </a:pPr>
            <a:r>
              <a:rPr lang="pt-BR" dirty="0" smtClean="0"/>
              <a:t>HOMOLOGAÇÃO:</a:t>
            </a:r>
            <a:endParaRPr lang="pt-BR" dirty="0"/>
          </a:p>
          <a:p>
            <a:pPr marL="0" indent="0" algn="ctr">
              <a:buNone/>
            </a:pPr>
            <a:r>
              <a:rPr lang="pt-BR" sz="2800" dirty="0"/>
              <a:t>http://</a:t>
            </a:r>
            <a:r>
              <a:rPr lang="pt-BR" sz="2800" dirty="0" smtClean="0"/>
              <a:t>sighmg.ifsudestemg.edu.br:8080/sigrh/public/home.jsf 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dirty="0" smtClean="0"/>
              <a:t>PRODUÇÃO:</a:t>
            </a:r>
          </a:p>
          <a:p>
            <a:pPr marL="0" indent="0">
              <a:buNone/>
            </a:pPr>
            <a:r>
              <a:rPr lang="pt-BR" sz="2800" dirty="0" smtClean="0"/>
              <a:t>       http</a:t>
            </a:r>
            <a:r>
              <a:rPr lang="pt-BR" sz="2800" dirty="0"/>
              <a:t>://</a:t>
            </a:r>
            <a:r>
              <a:rPr lang="pt-BR" sz="2800" dirty="0" smtClean="0"/>
              <a:t>sig.ifsudestemg.edu.br/sigrh/public/home.jsf 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lvl="0" indent="0" algn="just">
              <a:buNone/>
            </a:pPr>
            <a:endParaRPr lang="pt-BR" sz="2400" i="1" dirty="0" smtClean="0"/>
          </a:p>
          <a:p>
            <a:pPr marL="0" lvl="0" indent="0" algn="ctr">
              <a:buNone/>
            </a:pPr>
            <a:r>
              <a:rPr lang="pt-BR" sz="2400" i="1" dirty="0" smtClean="0"/>
              <a:t> </a:t>
            </a:r>
            <a:r>
              <a:rPr lang="pt-BR" sz="2800" i="1" dirty="0" smtClean="0"/>
              <a:t>Acessar com usuário e senha criados.</a:t>
            </a:r>
          </a:p>
          <a:p>
            <a:pPr marL="0" lv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58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Progressões </a:t>
            </a:r>
            <a:r>
              <a:rPr lang="pt-BR" dirty="0" smtClean="0"/>
              <a:t>– SIGRH - Fluxo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74" y="1844824"/>
            <a:ext cx="7001852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Progressões </a:t>
            </a:r>
            <a:r>
              <a:rPr lang="pt-BR" dirty="0"/>
              <a:t>- SIGRH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6325" y="1608536"/>
            <a:ext cx="2628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Cadastro-&gt;Funcional</a:t>
            </a:r>
          </a:p>
          <a:p>
            <a:r>
              <a:rPr lang="pt-BR" dirty="0" smtClean="0"/>
              <a:t>Progressão e Capacitação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315739"/>
            <a:ext cx="7715200" cy="413759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75656" y="3429000"/>
            <a:ext cx="1740809" cy="64807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3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Progressões </a:t>
            </a:r>
            <a:r>
              <a:rPr lang="pt-BR" dirty="0"/>
              <a:t>- SIGRH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031" y="1844613"/>
            <a:ext cx="3543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Cadastro </a:t>
            </a:r>
            <a:r>
              <a:rPr lang="pt-BR" dirty="0"/>
              <a:t>Formação de um </a:t>
            </a:r>
            <a:r>
              <a:rPr lang="pt-BR" dirty="0" smtClean="0"/>
              <a:t>Servidor</a:t>
            </a:r>
            <a:endParaRPr lang="pt-BR" dirty="0"/>
          </a:p>
          <a:p>
            <a:r>
              <a:rPr lang="pt-BR" dirty="0"/>
              <a:t> </a:t>
            </a:r>
          </a:p>
        </p:txBody>
      </p:sp>
      <p:pic>
        <p:nvPicPr>
          <p:cNvPr id="5" name="Imagem 4" descr="Figura 1: Dados da Formação">
            <a:hlinkClick r:id="rId3" tooltip="&quot;suporte:manuais:sigprh:administracao_de_pessoal:cadastros:registros_para_o_servidor:screenshot046a.png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23474"/>
            <a:ext cx="7200800" cy="4073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2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Progressões </a:t>
            </a:r>
            <a:r>
              <a:rPr lang="pt-BR" dirty="0"/>
              <a:t>- SIGRH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031" y="1844613"/>
            <a:ext cx="352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Cadastro </a:t>
            </a:r>
            <a:r>
              <a:rPr lang="pt-BR" dirty="0"/>
              <a:t>Formação de um </a:t>
            </a:r>
            <a:r>
              <a:rPr lang="pt-BR" dirty="0" smtClean="0"/>
              <a:t>Docente</a:t>
            </a:r>
            <a:endParaRPr lang="pt-BR" dirty="0"/>
          </a:p>
        </p:txBody>
      </p:sp>
      <p:pic>
        <p:nvPicPr>
          <p:cNvPr id="7" name="Imagem 6" descr="Figura 1: Dados da Formação">
            <a:hlinkClick r:id="rId3" tooltip="&quot;suporte:manuais:sigprh:administracao_de_pessoal:cadastros:registros_para_o_servidor:screenshot032a.png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10894"/>
            <a:ext cx="7056784" cy="40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7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Progressões </a:t>
            </a:r>
            <a:r>
              <a:rPr lang="pt-BR" dirty="0"/>
              <a:t>- SIGRH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17136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Cadastro Progressões</a:t>
            </a:r>
            <a:endParaRPr lang="pt-BR" dirty="0"/>
          </a:p>
        </p:txBody>
      </p:sp>
      <p:pic>
        <p:nvPicPr>
          <p:cNvPr id="5" name="Imagem 4" descr="Figura 1: Dados Para Cadastro de Progressão">
            <a:hlinkClick r:id="rId3" tooltip="&quot;suporte:manuais:sigprh:administracao_de_pessoal:cadastros:registros_para_o_servidor:progressao:screenshot006.png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248910"/>
            <a:ext cx="7272808" cy="53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Figura 3: Progressões do Servidor">
            <a:hlinkClick r:id="rId5" tooltip="&quot;suporte:manuais:sigprh:administracao_de_pessoal:cadastros:registros_para_o_servidor:progressao:03.png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3212976"/>
            <a:ext cx="7272808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Progressões </a:t>
            </a:r>
            <a:r>
              <a:rPr lang="pt-BR" dirty="0"/>
              <a:t>- SIGRH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71990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Efetivação de </a:t>
            </a:r>
            <a:r>
              <a:rPr lang="pt-BR" dirty="0" smtClean="0"/>
              <a:t>Previsões</a:t>
            </a:r>
            <a:endParaRPr lang="pt-BR" dirty="0"/>
          </a:p>
        </p:txBody>
      </p:sp>
      <p:pic>
        <p:nvPicPr>
          <p:cNvPr id="5" name="Imagem 4" descr="Figura 1: Selecione Mês e Ano da Previsão">
            <a:hlinkClick r:id="rId3" tooltip="&quot;suporte:manuais:sigrh:administracao_de_pessoal:cadastros:registros_para_o_servidor:progressao:01.png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20" y="1904568"/>
            <a:ext cx="3333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" y="3285692"/>
            <a:ext cx="8147248" cy="33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 Progressões </a:t>
            </a:r>
            <a:r>
              <a:rPr lang="pt-BR" dirty="0"/>
              <a:t>- SIGRH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030" y="1826264"/>
            <a:ext cx="241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Consultas/Relatórios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195596"/>
            <a:ext cx="5976664" cy="28895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419872" y="3068960"/>
            <a:ext cx="151083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Progressões </a:t>
            </a:r>
            <a:r>
              <a:rPr lang="pt-BR" dirty="0"/>
              <a:t>- SIGRH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030" y="1844613"/>
            <a:ext cx="399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Histórico de Progressão por </a:t>
            </a:r>
            <a:r>
              <a:rPr lang="pt-BR" dirty="0" smtClean="0"/>
              <a:t>Servidor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213944"/>
            <a:ext cx="6516444" cy="28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214</Words>
  <Application>Microsoft Office PowerPoint</Application>
  <PresentationFormat>Apresentação na tela (4:3)</PresentationFormat>
  <Paragraphs>51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Sans Unicode</vt:lpstr>
      <vt:lpstr>Tema do Office</vt:lpstr>
      <vt:lpstr>Apresentação do PowerPoint</vt:lpstr>
      <vt:lpstr>Progressões – SIGRH - Fluxo</vt:lpstr>
      <vt:lpstr>Progressões - SIGRH</vt:lpstr>
      <vt:lpstr>Progressões - SIGRH</vt:lpstr>
      <vt:lpstr>Progressões - SIGRH</vt:lpstr>
      <vt:lpstr>Progressões - SIGRH</vt:lpstr>
      <vt:lpstr>Progressões - SIGRH</vt:lpstr>
      <vt:lpstr> Progressões - SIGRH</vt:lpstr>
      <vt:lpstr>Progressões - SIGRH</vt:lpstr>
      <vt:lpstr>Acessos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Deivid Fiorin</dc:creator>
  <cp:lastModifiedBy>Luiz Alberto de Castro Vieira</cp:lastModifiedBy>
  <cp:revision>81</cp:revision>
  <dcterms:created xsi:type="dcterms:W3CDTF">2014-04-28T11:55:01Z</dcterms:created>
  <dcterms:modified xsi:type="dcterms:W3CDTF">2015-03-30T18:18:34Z</dcterms:modified>
</cp:coreProperties>
</file>